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_rels/slideMaster1.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_rels/notesSlide1.xml.rels" ContentType="application/vnd.openxmlformats-package.relationships+xml"/>
  <Override PartName="/ppt/notesSlides/_rels/notesSlide2.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6.xml.rels" ContentType="application/vnd.openxmlformats-package.relationships+xml"/>
  <Override PartName="/ppt/notesSlides/_rels/notesSlide7.xml.rels" ContentType="application/vnd.openxmlformats-package.relationships+xml"/>
  <Override PartName="/ppt/notesSlides/_rels/notesSlide8.xml.rels" ContentType="application/vnd.openxmlformats-package.relationships+xml"/>
  <Override PartName="/ppt/notesSlides/_rels/notesSlide9.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notesSlides/_rels/notesSlide13.xml.rels" ContentType="application/vnd.openxmlformats-package.relationships+xml"/>
  <Override PartName="/ppt/notesSlides/_rels/notesSlide14.xml.rels" ContentType="application/vnd.openxmlformats-package.relationships+xml"/>
  <Override PartName="/ppt/notesSlides/_rels/notesSlide15.xml.rels" ContentType="application/vnd.openxmlformats-package.relationships+xml"/>
  <Override PartName="/ppt/notesSlides/_rels/notesSlide16.xml.rels" ContentType="application/vnd.openxmlformats-package.relationships+xml"/>
  <Override PartName="/ppt/notesSlides/_rels/notesSlide17.xml.rels" ContentType="application/vnd.openxmlformats-package.relationships+xml"/>
  <Override PartName="/ppt/notesSlides/_rels/notesSlide18.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gif" ContentType="image/gif"/>
  <Override PartName="/ppt/media/image14.gif" ContentType="image/gif"/>
  <Override PartName="/ppt/media/image15.jpeg" ContentType="image/jpeg"/>
  <Override PartName="/ppt/media/image16.png" ContentType="image/png"/>
  <Override PartName="/ppt/media/image17.jpeg" ContentType="image/jpeg"/>
  <Override PartName="/ppt/media/image18.jpeg" ContentType="image/jpeg"/>
  <Override PartName="/ppt/media/image19.jpeg" ContentType="image/jpeg"/>
  <Override PartName="/ppt/media/image20.jpeg" ContentType="image/jpeg"/>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r>
              <a:rPr b="0" lang="en-US" sz="1400" spc="-1" strike="noStrike">
                <a:solidFill>
                  <a:srgbClr val="000000"/>
                </a:solidFill>
                <a:latin typeface="Arial"/>
              </a:rPr>
              <a:t>Click to move the slide</a:t>
            </a:r>
            <a:endParaRPr b="0" lang="en-US" sz="1400" spc="-1" strike="noStrike">
              <a:solidFill>
                <a:srgbClr val="000000"/>
              </a:solidFill>
              <a:latin typeface="Arial"/>
            </a:endParaRPr>
          </a:p>
        </p:txBody>
      </p:sp>
      <p:sp>
        <p:nvSpPr>
          <p:cNvPr id="42"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43"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44" name="PlaceHolder 4"/>
          <p:cNvSpPr>
            <a:spLocks noGrp="1"/>
          </p:cNvSpPr>
          <p:nvPr>
            <p:ph type="dt" idx="4"/>
          </p:nvPr>
        </p:nvSpPr>
        <p:spPr>
          <a:xfrm>
            <a:off x="4399200" y="0"/>
            <a:ext cx="3372840" cy="50256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45" name="PlaceHolder 5"/>
          <p:cNvSpPr>
            <a:spLocks noGrp="1"/>
          </p:cNvSpPr>
          <p:nvPr>
            <p:ph type="ftr" idx="5"/>
          </p:nvPr>
        </p:nvSpPr>
        <p:spPr>
          <a:xfrm>
            <a:off x="0" y="9555480"/>
            <a:ext cx="3372840" cy="50256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6" name="PlaceHolder 6"/>
          <p:cNvSpPr>
            <a:spLocks noGrp="1"/>
          </p:cNvSpPr>
          <p:nvPr>
            <p:ph type="sldNum" idx="6"/>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F26AE66D-37C1-4A99-9B5D-EA7B1D660811}"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PlaceHolder 1"/>
          <p:cNvSpPr>
            <a:spLocks noGrp="1"/>
          </p:cNvSpPr>
          <p:nvPr>
            <p:ph type="sldImg"/>
          </p:nvPr>
        </p:nvSpPr>
        <p:spPr>
          <a:xfrm>
            <a:off x="685800" y="1143000"/>
            <a:ext cx="5486040" cy="3085920"/>
          </a:xfrm>
          <a:prstGeom prst="rect">
            <a:avLst/>
          </a:prstGeom>
          <a:ln w="0">
            <a:noFill/>
          </a:ln>
        </p:spPr>
      </p:sp>
      <p:sp>
        <p:nvSpPr>
          <p:cNvPr id="223"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lnSpc>
                <a:spcPct val="100000"/>
              </a:lnSpc>
              <a:buNone/>
              <a:tabLst>
                <a:tab algn="l" pos="0"/>
              </a:tabLst>
            </a:pPr>
            <a:r>
              <a:rPr b="0" lang="en-US" sz="1200" spc="-1" strike="noStrike">
                <a:solidFill>
                  <a:schemeClr val="dk1"/>
                </a:solidFill>
                <a:latin typeface="Arial"/>
                <a:ea typeface="Arial"/>
              </a:rPr>
              <a:t>Welcome to the Fizz-AI Six Machine Super Lift Challenge! Your mission: assist Fizz-AI in constructing the necessary equipment to repair their spaceship and return home.</a:t>
            </a:r>
            <a:endParaRPr b="0" lang="en-US" sz="1200" spc="-1" strike="noStrike">
              <a:solidFill>
                <a:srgbClr val="000000"/>
              </a:solidFill>
              <a:latin typeface="Arial"/>
            </a:endParaRPr>
          </a:p>
        </p:txBody>
      </p:sp>
      <p:sp>
        <p:nvSpPr>
          <p:cNvPr id="224" name="PlaceHolder 3"/>
          <p:cNvSpPr>
            <a:spLocks noGrp="1"/>
          </p:cNvSpPr>
          <p:nvPr>
            <p:ph type="sldNum" idx="7"/>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en-US" sz="1400" spc="-1" strike="noStrike">
                <a:solidFill>
                  <a:srgbClr val="000000"/>
                </a:solidFill>
                <a:latin typeface="Times New Roman"/>
              </a:defRPr>
            </a:lvl1pPr>
          </a:lstStyle>
          <a:p>
            <a:pPr indent="0" algn="r">
              <a:lnSpc>
                <a:spcPct val="100000"/>
              </a:lnSpc>
              <a:buNone/>
              <a:tabLst>
                <a:tab algn="l" pos="0"/>
              </a:tabLst>
            </a:pPr>
            <a:fld id="{31F1B374-20C1-4A72-BEB7-8D18C79377DF}"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PlaceHolder 1"/>
          <p:cNvSpPr>
            <a:spLocks noGrp="1"/>
          </p:cNvSpPr>
          <p:nvPr>
            <p:ph type="body"/>
          </p:nvPr>
        </p:nvSpPr>
        <p:spPr>
          <a:xfrm>
            <a:off x="685800" y="4400640"/>
            <a:ext cx="5486040" cy="3600000"/>
          </a:xfrm>
          <a:prstGeom prst="rect">
            <a:avLst/>
          </a:prstGeom>
          <a:noFill/>
          <a:ln w="0">
            <a:noFill/>
          </a:ln>
        </p:spPr>
        <p:txBody>
          <a:bodyPr anchor="t">
            <a:noAutofit/>
          </a:bodyPr>
          <a:p>
            <a:pPr indent="0">
              <a:lnSpc>
                <a:spcPct val="100000"/>
              </a:lnSpc>
              <a:buNone/>
              <a:tabLst>
                <a:tab algn="l" pos="0"/>
              </a:tabLst>
            </a:pPr>
            <a:r>
              <a:rPr b="0" lang="en-US" sz="1200" spc="-1" strike="noStrike">
                <a:solidFill>
                  <a:schemeClr val="dk1"/>
                </a:solidFill>
                <a:latin typeface="Arial"/>
                <a:ea typeface="Arial"/>
              </a:rPr>
              <a:t>The connector beams and screws allow you build support structures. </a:t>
            </a:r>
            <a:endParaRPr b="0" lang="en-US" sz="1200" spc="-1" strike="noStrike">
              <a:solidFill>
                <a:srgbClr val="000000"/>
              </a:solidFill>
              <a:latin typeface="Arial"/>
            </a:endParaRPr>
          </a:p>
          <a:p>
            <a:pPr indent="0">
              <a:lnSpc>
                <a:spcPct val="100000"/>
              </a:lnSpc>
              <a:buNone/>
              <a:tabLst>
                <a:tab algn="l" pos="0"/>
              </a:tabLst>
            </a:pPr>
            <a:endParaRPr b="0" lang="en-US" sz="1200" spc="-1" strike="noStrike">
              <a:solidFill>
                <a:srgbClr val="000000"/>
              </a:solidFill>
              <a:latin typeface="Arial"/>
            </a:endParaRPr>
          </a:p>
        </p:txBody>
      </p:sp>
      <p:sp>
        <p:nvSpPr>
          <p:cNvPr id="248" name="PlaceHolder 2"/>
          <p:cNvSpPr>
            <a:spLocks noGrp="1"/>
          </p:cNvSpPr>
          <p:nvPr>
            <p:ph type="sldImg"/>
          </p:nvPr>
        </p:nvSpPr>
        <p:spPr>
          <a:xfrm>
            <a:off x="685800" y="1143000"/>
            <a:ext cx="5486040" cy="3085920"/>
          </a:xfrm>
          <a:prstGeom prst="rect">
            <a:avLst/>
          </a:prstGeom>
          <a:ln w="0">
            <a:noFill/>
          </a:ln>
        </p:spPr>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PlaceHolder 1"/>
          <p:cNvSpPr>
            <a:spLocks noGrp="1"/>
          </p:cNvSpPr>
          <p:nvPr>
            <p:ph type="body"/>
          </p:nvPr>
        </p:nvSpPr>
        <p:spPr>
          <a:xfrm>
            <a:off x="685800" y="4400640"/>
            <a:ext cx="5486040" cy="3600000"/>
          </a:xfrm>
          <a:prstGeom prst="rect">
            <a:avLst/>
          </a:prstGeom>
          <a:noFill/>
          <a:ln w="0">
            <a:noFill/>
          </a:ln>
        </p:spPr>
        <p:txBody>
          <a:bodyPr anchor="t">
            <a:noAutofit/>
          </a:bodyPr>
          <a:p>
            <a:pPr indent="0">
              <a:lnSpc>
                <a:spcPct val="100000"/>
              </a:lnSpc>
              <a:buNone/>
              <a:tabLst>
                <a:tab algn="l" pos="0"/>
              </a:tabLst>
            </a:pPr>
            <a:r>
              <a:rPr b="0" lang="en-US" sz="1200" spc="-1" strike="noStrike">
                <a:solidFill>
                  <a:schemeClr val="dk1"/>
                </a:solidFill>
                <a:latin typeface="Calibri"/>
                <a:ea typeface="Calibri"/>
              </a:rPr>
              <a:t>The string and pulleys allow you to build block and tackle systems</a:t>
            </a:r>
            <a:endParaRPr b="0" lang="en-US" sz="1200" spc="-1" strike="noStrike">
              <a:solidFill>
                <a:srgbClr val="000000"/>
              </a:solidFill>
              <a:latin typeface="Arial"/>
            </a:endParaRPr>
          </a:p>
          <a:p>
            <a:pPr indent="0">
              <a:lnSpc>
                <a:spcPct val="100000"/>
              </a:lnSpc>
              <a:buNone/>
              <a:tabLst>
                <a:tab algn="l" pos="0"/>
              </a:tabLst>
            </a:pPr>
            <a:endParaRPr b="0" lang="en-US" sz="1200" spc="-1" strike="noStrike">
              <a:solidFill>
                <a:srgbClr val="000000"/>
              </a:solidFill>
              <a:latin typeface="Arial"/>
            </a:endParaRPr>
          </a:p>
        </p:txBody>
      </p:sp>
      <p:sp>
        <p:nvSpPr>
          <p:cNvPr id="250" name="PlaceHolder 2"/>
          <p:cNvSpPr>
            <a:spLocks noGrp="1"/>
          </p:cNvSpPr>
          <p:nvPr>
            <p:ph type="sldImg"/>
          </p:nvPr>
        </p:nvSpPr>
        <p:spPr>
          <a:xfrm>
            <a:off x="685800" y="1143000"/>
            <a:ext cx="5486040" cy="3085920"/>
          </a:xfrm>
          <a:prstGeom prst="rect">
            <a:avLst/>
          </a:prstGeom>
          <a:ln w="0">
            <a:noFill/>
          </a:ln>
        </p:spPr>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PlaceHolder 1"/>
          <p:cNvSpPr>
            <a:spLocks noGrp="1"/>
          </p:cNvSpPr>
          <p:nvPr>
            <p:ph type="body"/>
          </p:nvPr>
        </p:nvSpPr>
        <p:spPr>
          <a:xfrm>
            <a:off x="685800" y="4400640"/>
            <a:ext cx="5486040" cy="3600000"/>
          </a:xfrm>
          <a:prstGeom prst="rect">
            <a:avLst/>
          </a:prstGeom>
          <a:noFill/>
          <a:ln w="0">
            <a:noFill/>
          </a:ln>
        </p:spPr>
        <p:txBody>
          <a:bodyPr anchor="t">
            <a:noAutofit/>
          </a:bodyPr>
          <a:p>
            <a:pPr indent="0">
              <a:lnSpc>
                <a:spcPct val="100000"/>
              </a:lnSpc>
              <a:buNone/>
              <a:tabLst>
                <a:tab algn="l" pos="0"/>
              </a:tabLst>
            </a:pPr>
            <a:r>
              <a:rPr b="0" lang="en-US" sz="1200" spc="-1" strike="noStrike">
                <a:solidFill>
                  <a:schemeClr val="dk1"/>
                </a:solidFill>
                <a:latin typeface="Calibri"/>
                <a:ea typeface="Calibri"/>
              </a:rPr>
              <a:t>these rules cover how you can use the kit components. </a:t>
            </a:r>
            <a:br>
              <a:rPr sz="1200"/>
            </a:br>
            <a:endParaRPr b="0" lang="en-US" sz="1200" spc="-1" strike="noStrike">
              <a:solidFill>
                <a:srgbClr val="000000"/>
              </a:solidFill>
              <a:latin typeface="Arial"/>
            </a:endParaRPr>
          </a:p>
        </p:txBody>
      </p:sp>
      <p:sp>
        <p:nvSpPr>
          <p:cNvPr id="252" name="PlaceHolder 2"/>
          <p:cNvSpPr>
            <a:spLocks noGrp="1"/>
          </p:cNvSpPr>
          <p:nvPr>
            <p:ph type="sldImg"/>
          </p:nvPr>
        </p:nvSpPr>
        <p:spPr>
          <a:xfrm>
            <a:off x="685800" y="1143000"/>
            <a:ext cx="5486040" cy="3085920"/>
          </a:xfrm>
          <a:prstGeom prst="rect">
            <a:avLst/>
          </a:prstGeom>
          <a:ln w="0">
            <a:noFill/>
          </a:ln>
        </p:spPr>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PlaceHolder 1"/>
          <p:cNvSpPr>
            <a:spLocks noGrp="1"/>
          </p:cNvSpPr>
          <p:nvPr>
            <p:ph type="body"/>
          </p:nvPr>
        </p:nvSpPr>
        <p:spPr>
          <a:xfrm>
            <a:off x="685800" y="4400640"/>
            <a:ext cx="5486040" cy="3600000"/>
          </a:xfrm>
          <a:prstGeom prst="rect">
            <a:avLst/>
          </a:prstGeom>
          <a:noFill/>
          <a:ln w="0">
            <a:noFill/>
          </a:ln>
        </p:spPr>
        <p:txBody>
          <a:bodyPr anchor="t">
            <a:noAutofit/>
          </a:bodyPr>
          <a:p>
            <a:pPr indent="0">
              <a:lnSpc>
                <a:spcPct val="100000"/>
              </a:lnSpc>
              <a:buNone/>
              <a:tabLst>
                <a:tab algn="l" pos="0"/>
              </a:tabLst>
            </a:pPr>
            <a:r>
              <a:rPr b="0" lang="en-US" sz="1200" spc="-1" strike="noStrike">
                <a:solidFill>
                  <a:schemeClr val="dk1"/>
                </a:solidFill>
                <a:latin typeface="Calibri"/>
                <a:ea typeface="Calibri"/>
              </a:rPr>
              <a:t>these rules cover how you can use the hydraulics</a:t>
            </a:r>
            <a:endParaRPr b="0" lang="en-US" sz="1200" spc="-1" strike="noStrike">
              <a:solidFill>
                <a:srgbClr val="000000"/>
              </a:solidFill>
              <a:latin typeface="Arial"/>
            </a:endParaRPr>
          </a:p>
        </p:txBody>
      </p:sp>
      <p:sp>
        <p:nvSpPr>
          <p:cNvPr id="254" name="PlaceHolder 2"/>
          <p:cNvSpPr>
            <a:spLocks noGrp="1"/>
          </p:cNvSpPr>
          <p:nvPr>
            <p:ph type="sldImg"/>
          </p:nvPr>
        </p:nvSpPr>
        <p:spPr>
          <a:xfrm>
            <a:off x="685800" y="1143000"/>
            <a:ext cx="5486040" cy="3085920"/>
          </a:xfrm>
          <a:prstGeom prst="rect">
            <a:avLst/>
          </a:prstGeom>
          <a:ln w="0">
            <a:noFill/>
          </a:ln>
        </p:spPr>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PlaceHolder 1"/>
          <p:cNvSpPr>
            <a:spLocks noGrp="1"/>
          </p:cNvSpPr>
          <p:nvPr>
            <p:ph type="body"/>
          </p:nvPr>
        </p:nvSpPr>
        <p:spPr>
          <a:xfrm>
            <a:off x="685800" y="4400640"/>
            <a:ext cx="5486040" cy="3600000"/>
          </a:xfrm>
          <a:prstGeom prst="rect">
            <a:avLst/>
          </a:prstGeom>
          <a:noFill/>
          <a:ln w="0">
            <a:noFill/>
          </a:ln>
        </p:spPr>
        <p:txBody>
          <a:bodyPr anchor="t">
            <a:noAutofit/>
          </a:bodyPr>
          <a:p>
            <a:pPr indent="0">
              <a:lnSpc>
                <a:spcPct val="100000"/>
              </a:lnSpc>
              <a:buNone/>
              <a:tabLst>
                <a:tab algn="l" pos="0"/>
              </a:tabLst>
            </a:pPr>
            <a:r>
              <a:rPr b="0" lang="en-US" sz="1200" spc="-1" strike="noStrike">
                <a:solidFill>
                  <a:schemeClr val="dk1"/>
                </a:solidFill>
                <a:latin typeface="Calibri"/>
                <a:ea typeface="Calibri"/>
              </a:rPr>
              <a:t>these rules cover what happens during the lift challenge</a:t>
            </a:r>
            <a:endParaRPr b="0" lang="en-US" sz="1200" spc="-1" strike="noStrike">
              <a:solidFill>
                <a:srgbClr val="000000"/>
              </a:solidFill>
              <a:latin typeface="Arial"/>
            </a:endParaRPr>
          </a:p>
        </p:txBody>
      </p:sp>
      <p:sp>
        <p:nvSpPr>
          <p:cNvPr id="256" name="PlaceHolder 2"/>
          <p:cNvSpPr>
            <a:spLocks noGrp="1"/>
          </p:cNvSpPr>
          <p:nvPr>
            <p:ph type="sldImg"/>
          </p:nvPr>
        </p:nvSpPr>
        <p:spPr>
          <a:xfrm>
            <a:off x="685800" y="1143000"/>
            <a:ext cx="5486040" cy="3085920"/>
          </a:xfrm>
          <a:prstGeom prst="rect">
            <a:avLst/>
          </a:prstGeom>
          <a:ln w="0">
            <a:noFill/>
          </a:ln>
        </p:spPr>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PlaceHolder 1"/>
          <p:cNvSpPr>
            <a:spLocks noGrp="1"/>
          </p:cNvSpPr>
          <p:nvPr>
            <p:ph type="body"/>
          </p:nvPr>
        </p:nvSpPr>
        <p:spPr>
          <a:xfrm>
            <a:off x="685800" y="4400640"/>
            <a:ext cx="5486040" cy="3600000"/>
          </a:xfrm>
          <a:prstGeom prst="rect">
            <a:avLst/>
          </a:prstGeom>
          <a:noFill/>
          <a:ln w="0">
            <a:noFill/>
          </a:ln>
        </p:spPr>
        <p:txBody>
          <a:bodyPr anchor="t">
            <a:noAutofit/>
          </a:bodyPr>
          <a:p>
            <a:pPr indent="0">
              <a:lnSpc>
                <a:spcPct val="100000"/>
              </a:lnSpc>
              <a:buNone/>
              <a:tabLst>
                <a:tab algn="l" pos="0"/>
              </a:tabLst>
            </a:pPr>
            <a:r>
              <a:rPr b="0" lang="en-US" sz="1200" spc="-1" strike="noStrike">
                <a:solidFill>
                  <a:schemeClr val="dk1"/>
                </a:solidFill>
                <a:latin typeface="Arial"/>
                <a:ea typeface="Arial"/>
              </a:rPr>
              <a:t> </a:t>
            </a:r>
            <a:r>
              <a:rPr b="0" lang="en-US" sz="1200" spc="-1" strike="noStrike">
                <a:solidFill>
                  <a:schemeClr val="dk1"/>
                </a:solidFill>
                <a:latin typeface="Arial"/>
                <a:ea typeface="Arial"/>
              </a:rPr>
              <a:t>A mere couple of additional cosmic guidelines await you on this interstellar quest!</a:t>
            </a:r>
            <a:endParaRPr b="0" lang="en-US" sz="1200" spc="-1" strike="noStrike">
              <a:solidFill>
                <a:srgbClr val="000000"/>
              </a:solidFill>
              <a:latin typeface="Arial"/>
            </a:endParaRPr>
          </a:p>
        </p:txBody>
      </p:sp>
      <p:sp>
        <p:nvSpPr>
          <p:cNvPr id="258" name="PlaceHolder 2"/>
          <p:cNvSpPr>
            <a:spLocks noGrp="1"/>
          </p:cNvSpPr>
          <p:nvPr>
            <p:ph type="sldImg"/>
          </p:nvPr>
        </p:nvSpPr>
        <p:spPr>
          <a:xfrm>
            <a:off x="685800" y="1143000"/>
            <a:ext cx="5486040" cy="3085920"/>
          </a:xfrm>
          <a:prstGeom prst="rect">
            <a:avLst/>
          </a:prstGeom>
          <a:ln w="0">
            <a:noFill/>
          </a:ln>
        </p:spPr>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PlaceHolder 1"/>
          <p:cNvSpPr>
            <a:spLocks noGrp="1"/>
          </p:cNvSpPr>
          <p:nvPr>
            <p:ph type="body"/>
          </p:nvPr>
        </p:nvSpPr>
        <p:spPr>
          <a:xfrm>
            <a:off x="685800" y="4400640"/>
            <a:ext cx="5486040" cy="3600000"/>
          </a:xfrm>
          <a:prstGeom prst="rect">
            <a:avLst/>
          </a:prstGeom>
          <a:noFill/>
          <a:ln w="0">
            <a:noFill/>
          </a:ln>
        </p:spPr>
        <p:txBody>
          <a:bodyPr anchor="t">
            <a:noAutofit/>
          </a:bodyPr>
          <a:p>
            <a:pPr indent="0">
              <a:lnSpc>
                <a:spcPct val="100000"/>
              </a:lnSpc>
              <a:buNone/>
              <a:tabLst>
                <a:tab algn="l" pos="0"/>
              </a:tabLst>
            </a:pPr>
            <a:r>
              <a:rPr b="0" lang="en-US" sz="1200" spc="-1" strike="noStrike">
                <a:solidFill>
                  <a:schemeClr val="dk1"/>
                </a:solidFill>
                <a:latin typeface="Arial"/>
                <a:ea typeface="Arial"/>
              </a:rPr>
              <a:t>To keep the challenge fair and friendly, let’s all following these event rules.</a:t>
            </a:r>
            <a:endParaRPr b="0" lang="en-US" sz="1200" spc="-1" strike="noStrike">
              <a:solidFill>
                <a:srgbClr val="000000"/>
              </a:solidFill>
              <a:latin typeface="Arial"/>
            </a:endParaRPr>
          </a:p>
        </p:txBody>
      </p:sp>
      <p:sp>
        <p:nvSpPr>
          <p:cNvPr id="260" name="PlaceHolder 2"/>
          <p:cNvSpPr>
            <a:spLocks noGrp="1"/>
          </p:cNvSpPr>
          <p:nvPr>
            <p:ph type="sldImg"/>
          </p:nvPr>
        </p:nvSpPr>
        <p:spPr>
          <a:xfrm>
            <a:off x="685800" y="1143000"/>
            <a:ext cx="5486040" cy="3085920"/>
          </a:xfrm>
          <a:prstGeom prst="rect">
            <a:avLst/>
          </a:prstGeom>
          <a:ln w="0">
            <a:noFill/>
          </a:ln>
        </p:spPr>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PlaceHolder 1"/>
          <p:cNvSpPr>
            <a:spLocks noGrp="1"/>
          </p:cNvSpPr>
          <p:nvPr>
            <p:ph type="sldImg"/>
          </p:nvPr>
        </p:nvSpPr>
        <p:spPr>
          <a:xfrm>
            <a:off x="685800" y="1143000"/>
            <a:ext cx="5486040" cy="3085920"/>
          </a:xfrm>
          <a:prstGeom prst="rect">
            <a:avLst/>
          </a:prstGeom>
          <a:ln w="0">
            <a:noFill/>
          </a:ln>
        </p:spPr>
      </p:sp>
      <p:sp>
        <p:nvSpPr>
          <p:cNvPr id="262" name="PlaceHolder 2"/>
          <p:cNvSpPr>
            <a:spLocks noGrp="1"/>
          </p:cNvSpPr>
          <p:nvPr>
            <p:ph type="body"/>
          </p:nvPr>
        </p:nvSpPr>
        <p:spPr>
          <a:xfrm>
            <a:off x="685800" y="4400640"/>
            <a:ext cx="5486040" cy="3600000"/>
          </a:xfrm>
          <a:prstGeom prst="rect">
            <a:avLst/>
          </a:prstGeom>
          <a:noFill/>
          <a:ln w="0">
            <a:noFill/>
          </a:ln>
        </p:spPr>
        <p:txBody>
          <a:bodyPr anchor="t">
            <a:noAutofit/>
          </a:bodyPr>
          <a:p>
            <a:pPr indent="0">
              <a:lnSpc>
                <a:spcPct val="100000"/>
              </a:lnSpc>
              <a:buNone/>
              <a:tabLst>
                <a:tab algn="l" pos="0"/>
              </a:tabLst>
            </a:pPr>
            <a:r>
              <a:rPr b="0" lang="en-US" sz="1200" spc="-1" strike="noStrike">
                <a:solidFill>
                  <a:schemeClr val="dk1"/>
                </a:solidFill>
                <a:latin typeface="Arial"/>
                <a:ea typeface="Arial"/>
              </a:rPr>
              <a:t>And that is what it takes. think you can help me get my ship repaired?</a:t>
            </a:r>
            <a:endParaRPr b="0" lang="en-US" sz="1200" spc="-1" strike="noStrike">
              <a:solidFill>
                <a:srgbClr val="000000"/>
              </a:solidFill>
              <a:latin typeface="Arial"/>
            </a:endParaRPr>
          </a:p>
        </p:txBody>
      </p:sp>
      <p:sp>
        <p:nvSpPr>
          <p:cNvPr id="263" name="PlaceHolder 3"/>
          <p:cNvSpPr>
            <a:spLocks noGrp="1"/>
          </p:cNvSpPr>
          <p:nvPr>
            <p:ph type="sldNum" idx="14"/>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en-US" sz="1400" spc="-1" strike="noStrike">
                <a:solidFill>
                  <a:srgbClr val="000000"/>
                </a:solidFill>
                <a:latin typeface="Times New Roman"/>
              </a:defRPr>
            </a:lvl1pPr>
          </a:lstStyle>
          <a:p>
            <a:pPr indent="0" algn="r">
              <a:lnSpc>
                <a:spcPct val="100000"/>
              </a:lnSpc>
              <a:buNone/>
              <a:tabLst>
                <a:tab algn="l" pos="0"/>
              </a:tabLst>
            </a:pPr>
            <a:fld id="{F6547553-828B-43A5-8E4B-A3017CFB424E}"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PlaceHolder 1"/>
          <p:cNvSpPr>
            <a:spLocks noGrp="1"/>
          </p:cNvSpPr>
          <p:nvPr>
            <p:ph type="sldImg"/>
          </p:nvPr>
        </p:nvSpPr>
        <p:spPr>
          <a:xfrm>
            <a:off x="685800" y="1143000"/>
            <a:ext cx="5486040" cy="3085920"/>
          </a:xfrm>
          <a:prstGeom prst="rect">
            <a:avLst/>
          </a:prstGeom>
          <a:ln w="0">
            <a:noFill/>
          </a:ln>
        </p:spPr>
      </p:sp>
      <p:sp>
        <p:nvSpPr>
          <p:cNvPr id="226"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lnSpc>
                <a:spcPct val="100000"/>
              </a:lnSpc>
              <a:buNone/>
              <a:tabLst>
                <a:tab algn="l" pos="0"/>
              </a:tabLst>
            </a:pPr>
            <a:r>
              <a:rPr b="0" lang="en-US" sz="1200" spc="-1" strike="noStrike">
                <a:solidFill>
                  <a:schemeClr val="dk1"/>
                </a:solidFill>
                <a:latin typeface="Arial"/>
                <a:ea typeface="Arial"/>
              </a:rPr>
              <a:t> </a:t>
            </a:r>
            <a:r>
              <a:rPr b="0" lang="en-US" sz="1200" spc="-1" strike="noStrike">
                <a:solidFill>
                  <a:schemeClr val="dk1"/>
                </a:solidFill>
                <a:latin typeface="Arial"/>
                <a:ea typeface="Arial"/>
              </a:rPr>
              <a:t>Let’s break down the Fizz-AI Six Machine Super Lift Challenge:</a:t>
            </a:r>
            <a:endParaRPr b="0" lang="en-US" sz="1200" spc="-1" strike="noStrike">
              <a:solidFill>
                <a:srgbClr val="000000"/>
              </a:solidFill>
              <a:latin typeface="Arial"/>
            </a:endParaRPr>
          </a:p>
          <a:p>
            <a:pPr marL="216000" indent="0">
              <a:lnSpc>
                <a:spcPct val="100000"/>
              </a:lnSpc>
              <a:buNone/>
              <a:tabLst>
                <a:tab algn="l" pos="0"/>
              </a:tabLst>
            </a:pPr>
            <a:r>
              <a:rPr b="0" lang="en-US" sz="1200" spc="-1" strike="noStrike">
                <a:solidFill>
                  <a:schemeClr val="dk1"/>
                </a:solidFill>
                <a:latin typeface="Arial"/>
                <a:ea typeface="Arial"/>
              </a:rPr>
              <a:t>In the Fizz-AI Six Machine Super Lift Challenge, your task is to construct a lifting device using only the components provided in the Super-Lift kit. You have 3 hours to build a device capable of lifting a specified load weight and maintaining that weight for 30 seconds. After the 30-second mark, measure the distance from the weight to the lift surface. You’ll have 3 lift attempts within a 10-minute period, and your highest measurement will determine your score. The participant with the highest single score in their assigned division wins. May your engineering skills soar!</a:t>
            </a:r>
            <a:endParaRPr b="0" lang="en-US" sz="1200" spc="-1" strike="noStrike">
              <a:solidFill>
                <a:srgbClr val="000000"/>
              </a:solidFill>
              <a:latin typeface="Arial"/>
            </a:endParaRPr>
          </a:p>
          <a:p>
            <a:pPr marL="216000" indent="0">
              <a:lnSpc>
                <a:spcPct val="100000"/>
              </a:lnSpc>
              <a:buNone/>
              <a:tabLst>
                <a:tab algn="l" pos="0"/>
              </a:tabLst>
            </a:pPr>
            <a:r>
              <a:rPr b="0" lang="en-US" sz="1200" spc="-1" strike="noStrike">
                <a:solidFill>
                  <a:schemeClr val="dk1"/>
                </a:solidFill>
                <a:latin typeface="Arial"/>
                <a:ea typeface="Arial"/>
              </a:rPr>
              <a:t>May the force (and the lift) be with you!</a:t>
            </a:r>
            <a:endParaRPr b="0" lang="en-US" sz="1200" spc="-1" strike="noStrike">
              <a:solidFill>
                <a:srgbClr val="000000"/>
              </a:solidFill>
              <a:latin typeface="Arial"/>
            </a:endParaRPr>
          </a:p>
          <a:p>
            <a:pPr indent="0">
              <a:lnSpc>
                <a:spcPct val="100000"/>
              </a:lnSpc>
              <a:buNone/>
              <a:tabLst>
                <a:tab algn="l" pos="0"/>
              </a:tabLst>
            </a:pPr>
            <a:endParaRPr b="0" lang="en-US" sz="1200" spc="-1" strike="noStrike">
              <a:solidFill>
                <a:srgbClr val="000000"/>
              </a:solidFill>
              <a:latin typeface="Arial"/>
            </a:endParaRPr>
          </a:p>
        </p:txBody>
      </p:sp>
      <p:sp>
        <p:nvSpPr>
          <p:cNvPr id="227" name="PlaceHolder 3"/>
          <p:cNvSpPr>
            <a:spLocks noGrp="1"/>
          </p:cNvSpPr>
          <p:nvPr>
            <p:ph type="sldNum" idx="8"/>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en-US" sz="1400" spc="-1" strike="noStrike">
                <a:solidFill>
                  <a:srgbClr val="000000"/>
                </a:solidFill>
                <a:latin typeface="Times New Roman"/>
              </a:defRPr>
            </a:lvl1pPr>
          </a:lstStyle>
          <a:p>
            <a:pPr indent="0" algn="r">
              <a:lnSpc>
                <a:spcPct val="100000"/>
              </a:lnSpc>
              <a:buNone/>
              <a:tabLst>
                <a:tab algn="l" pos="0"/>
              </a:tabLst>
            </a:pPr>
            <a:fld id="{C1AB2309-FEFE-4C4C-A54E-90320EE27065}"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PlaceHolder 1"/>
          <p:cNvSpPr>
            <a:spLocks noGrp="1"/>
          </p:cNvSpPr>
          <p:nvPr>
            <p:ph type="sldImg"/>
          </p:nvPr>
        </p:nvSpPr>
        <p:spPr>
          <a:xfrm>
            <a:off x="685800" y="1143000"/>
            <a:ext cx="5486040" cy="3085920"/>
          </a:xfrm>
          <a:prstGeom prst="rect">
            <a:avLst/>
          </a:prstGeom>
          <a:ln w="0">
            <a:noFill/>
          </a:ln>
        </p:spPr>
      </p:sp>
      <p:sp>
        <p:nvSpPr>
          <p:cNvPr id="229" name="PlaceHolder 2"/>
          <p:cNvSpPr>
            <a:spLocks noGrp="1"/>
          </p:cNvSpPr>
          <p:nvPr>
            <p:ph type="body"/>
          </p:nvPr>
        </p:nvSpPr>
        <p:spPr>
          <a:xfrm>
            <a:off x="685800" y="4400640"/>
            <a:ext cx="5486040" cy="3600000"/>
          </a:xfrm>
          <a:prstGeom prst="rect">
            <a:avLst/>
          </a:prstGeom>
          <a:noFill/>
          <a:ln w="0">
            <a:noFill/>
          </a:ln>
        </p:spPr>
        <p:txBody>
          <a:bodyPr anchor="t">
            <a:noAutofit/>
          </a:bodyPr>
          <a:p>
            <a:pPr indent="0">
              <a:lnSpc>
                <a:spcPct val="100000"/>
              </a:lnSpc>
              <a:buNone/>
              <a:tabLst>
                <a:tab algn="l" pos="0"/>
              </a:tabLst>
            </a:pPr>
            <a:r>
              <a:rPr b="0" lang="en-US" sz="1200" spc="-1" strike="noStrike">
                <a:solidFill>
                  <a:schemeClr val="dk1"/>
                </a:solidFill>
                <a:latin typeface="Arial"/>
                <a:ea typeface="Arial"/>
              </a:rPr>
              <a:t>The Super-Lift Extravaganza invites teams of four students, spanning grades 4 to 8, to flex their cosmic muscles and lift their imaginations to new heights. Each age range has its own celestial division! </a:t>
            </a:r>
            <a:endParaRPr b="0" lang="en-US" sz="1200" spc="-1" strike="noStrike">
              <a:solidFill>
                <a:srgbClr val="000000"/>
              </a:solidFill>
              <a:latin typeface="Arial"/>
            </a:endParaRPr>
          </a:p>
        </p:txBody>
      </p:sp>
      <p:sp>
        <p:nvSpPr>
          <p:cNvPr id="230" name="PlaceHolder 3"/>
          <p:cNvSpPr>
            <a:spLocks noGrp="1"/>
          </p:cNvSpPr>
          <p:nvPr>
            <p:ph type="sldNum" idx="9"/>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en-US" sz="1400" spc="-1" strike="noStrike">
                <a:solidFill>
                  <a:srgbClr val="000000"/>
                </a:solidFill>
                <a:latin typeface="Times New Roman"/>
              </a:defRPr>
            </a:lvl1pPr>
          </a:lstStyle>
          <a:p>
            <a:pPr indent="0" algn="r">
              <a:lnSpc>
                <a:spcPct val="100000"/>
              </a:lnSpc>
              <a:buNone/>
              <a:tabLst>
                <a:tab algn="l" pos="0"/>
              </a:tabLst>
            </a:pPr>
            <a:fld id="{9E524DE9-00DB-4D25-B278-47AA604F7AE1}"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PlaceHolder 1"/>
          <p:cNvSpPr>
            <a:spLocks noGrp="1"/>
          </p:cNvSpPr>
          <p:nvPr>
            <p:ph type="sldImg"/>
          </p:nvPr>
        </p:nvSpPr>
        <p:spPr>
          <a:xfrm>
            <a:off x="685800" y="1143000"/>
            <a:ext cx="5486040" cy="3085920"/>
          </a:xfrm>
          <a:prstGeom prst="rect">
            <a:avLst/>
          </a:prstGeom>
          <a:ln w="0">
            <a:noFill/>
          </a:ln>
        </p:spPr>
      </p:sp>
      <p:sp>
        <p:nvSpPr>
          <p:cNvPr id="232" name="PlaceHolder 2"/>
          <p:cNvSpPr>
            <a:spLocks noGrp="1"/>
          </p:cNvSpPr>
          <p:nvPr>
            <p:ph type="body"/>
          </p:nvPr>
        </p:nvSpPr>
        <p:spPr>
          <a:xfrm>
            <a:off x="685800" y="4400640"/>
            <a:ext cx="5486040" cy="3600000"/>
          </a:xfrm>
          <a:prstGeom prst="rect">
            <a:avLst/>
          </a:prstGeom>
          <a:noFill/>
          <a:ln w="0">
            <a:noFill/>
          </a:ln>
        </p:spPr>
        <p:txBody>
          <a:bodyPr anchor="t">
            <a:noAutofit/>
          </a:bodyPr>
          <a:p>
            <a:pPr indent="0">
              <a:lnSpc>
                <a:spcPct val="100000"/>
              </a:lnSpc>
              <a:buNone/>
              <a:tabLst>
                <a:tab algn="l" pos="0"/>
              </a:tabLst>
            </a:pPr>
            <a:r>
              <a:rPr b="0" lang="en-US" sz="1200" spc="-1" strike="noStrike">
                <a:solidFill>
                  <a:schemeClr val="dk1"/>
                </a:solidFill>
                <a:latin typeface="Arial"/>
                <a:ea typeface="Arial"/>
              </a:rPr>
              <a:t>At the core of the challenge are the Six Simple Machines. Students will explore and use each of these to complete the goal. </a:t>
            </a:r>
            <a:endParaRPr b="0" lang="en-US" sz="1200" spc="-1" strike="noStrike">
              <a:solidFill>
                <a:srgbClr val="000000"/>
              </a:solidFill>
              <a:latin typeface="Arial"/>
            </a:endParaRPr>
          </a:p>
          <a:p>
            <a:pPr indent="0">
              <a:lnSpc>
                <a:spcPct val="100000"/>
              </a:lnSpc>
              <a:buNone/>
              <a:tabLst>
                <a:tab algn="l" pos="0"/>
              </a:tabLst>
            </a:pPr>
            <a:endParaRPr b="0" lang="en-US" sz="1200" spc="-1" strike="noStrike">
              <a:solidFill>
                <a:srgbClr val="000000"/>
              </a:solidFill>
              <a:latin typeface="Arial"/>
            </a:endParaRPr>
          </a:p>
        </p:txBody>
      </p:sp>
      <p:sp>
        <p:nvSpPr>
          <p:cNvPr id="233"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en-US" sz="1400" spc="-1" strike="noStrike">
                <a:solidFill>
                  <a:srgbClr val="000000"/>
                </a:solidFill>
                <a:latin typeface="Times New Roman"/>
              </a:defRPr>
            </a:lvl1pPr>
          </a:lstStyle>
          <a:p>
            <a:pPr indent="0" algn="r">
              <a:lnSpc>
                <a:spcPct val="100000"/>
              </a:lnSpc>
              <a:buNone/>
              <a:tabLst>
                <a:tab algn="l" pos="0"/>
              </a:tabLst>
            </a:pPr>
            <a:fld id="{A797E5BD-DC7F-4FD4-89A3-B8339629BC48}"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PlaceHolder 1"/>
          <p:cNvSpPr>
            <a:spLocks noGrp="1"/>
          </p:cNvSpPr>
          <p:nvPr>
            <p:ph type="sldImg"/>
          </p:nvPr>
        </p:nvSpPr>
        <p:spPr>
          <a:xfrm>
            <a:off x="685800" y="1143000"/>
            <a:ext cx="5486040" cy="3085920"/>
          </a:xfrm>
          <a:prstGeom prst="rect">
            <a:avLst/>
          </a:prstGeom>
          <a:ln w="0">
            <a:noFill/>
          </a:ln>
        </p:spPr>
      </p:sp>
      <p:sp>
        <p:nvSpPr>
          <p:cNvPr id="235" name="PlaceHolder 2"/>
          <p:cNvSpPr>
            <a:spLocks noGrp="1"/>
          </p:cNvSpPr>
          <p:nvPr>
            <p:ph type="body"/>
          </p:nvPr>
        </p:nvSpPr>
        <p:spPr>
          <a:xfrm>
            <a:off x="685800" y="4400640"/>
            <a:ext cx="5486040" cy="3600000"/>
          </a:xfrm>
          <a:prstGeom prst="rect">
            <a:avLst/>
          </a:prstGeom>
          <a:noFill/>
          <a:ln w="0">
            <a:noFill/>
          </a:ln>
        </p:spPr>
        <p:txBody>
          <a:bodyPr anchor="t">
            <a:noAutofit/>
          </a:bodyPr>
          <a:p>
            <a:pPr indent="0">
              <a:lnSpc>
                <a:spcPct val="100000"/>
              </a:lnSpc>
              <a:buNone/>
              <a:tabLst>
                <a:tab algn="l" pos="0"/>
              </a:tabLst>
            </a:pPr>
            <a:r>
              <a:rPr b="0" lang="en-US" sz="1200" spc="-1" strike="noStrike">
                <a:solidFill>
                  <a:schemeClr val="dk1"/>
                </a:solidFill>
                <a:latin typeface="Calibri"/>
                <a:ea typeface="Calibri"/>
              </a:rPr>
              <a:t>Complex machines can become very effective with hydraulics</a:t>
            </a:r>
            <a:endParaRPr b="0" lang="en-US" sz="1200" spc="-1" strike="noStrike">
              <a:solidFill>
                <a:srgbClr val="000000"/>
              </a:solidFill>
              <a:latin typeface="Arial"/>
            </a:endParaRPr>
          </a:p>
        </p:txBody>
      </p:sp>
      <p:sp>
        <p:nvSpPr>
          <p:cNvPr id="236"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en-US" sz="1400" spc="-1" strike="noStrike">
                <a:solidFill>
                  <a:srgbClr val="000000"/>
                </a:solidFill>
                <a:latin typeface="Times New Roman"/>
              </a:defRPr>
            </a:lvl1pPr>
          </a:lstStyle>
          <a:p>
            <a:pPr indent="0" algn="r">
              <a:lnSpc>
                <a:spcPct val="100000"/>
              </a:lnSpc>
              <a:buNone/>
              <a:tabLst>
                <a:tab algn="l" pos="0"/>
              </a:tabLst>
            </a:pPr>
            <a:fld id="{78D6652C-74D0-471A-A5A6-40C5004BF635}"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PlaceHolder 1"/>
          <p:cNvSpPr>
            <a:spLocks noGrp="1"/>
          </p:cNvSpPr>
          <p:nvPr>
            <p:ph type="sldImg"/>
          </p:nvPr>
        </p:nvSpPr>
        <p:spPr>
          <a:xfrm>
            <a:off x="685800" y="1143000"/>
            <a:ext cx="5486040" cy="3085920"/>
          </a:xfrm>
          <a:prstGeom prst="rect">
            <a:avLst/>
          </a:prstGeom>
          <a:ln w="0">
            <a:noFill/>
          </a:ln>
        </p:spPr>
      </p:sp>
      <p:sp>
        <p:nvSpPr>
          <p:cNvPr id="238" name="PlaceHolder 2"/>
          <p:cNvSpPr>
            <a:spLocks noGrp="1"/>
          </p:cNvSpPr>
          <p:nvPr>
            <p:ph type="body"/>
          </p:nvPr>
        </p:nvSpPr>
        <p:spPr>
          <a:xfrm>
            <a:off x="685800" y="4400640"/>
            <a:ext cx="5486040" cy="3600000"/>
          </a:xfrm>
          <a:prstGeom prst="rect">
            <a:avLst/>
          </a:prstGeom>
          <a:noFill/>
          <a:ln w="0">
            <a:noFill/>
          </a:ln>
        </p:spPr>
        <p:txBody>
          <a:bodyPr anchor="t">
            <a:noAutofit/>
          </a:bodyPr>
          <a:p>
            <a:pPr indent="0">
              <a:lnSpc>
                <a:spcPct val="100000"/>
              </a:lnSpc>
              <a:buNone/>
              <a:tabLst>
                <a:tab algn="l" pos="0"/>
              </a:tabLst>
            </a:pPr>
            <a:r>
              <a:rPr b="0" lang="en-US" sz="1200" spc="-1" strike="noStrike">
                <a:solidFill>
                  <a:schemeClr val="dk1"/>
                </a:solidFill>
                <a:latin typeface="Arial"/>
                <a:ea typeface="Arial"/>
              </a:rPr>
              <a:t>All of the parts your teams need can be sourced from your local hardware store and cut on any laser cutter.</a:t>
            </a:r>
            <a:endParaRPr b="0" lang="en-US" sz="1200" spc="-1" strike="noStrike">
              <a:solidFill>
                <a:srgbClr val="000000"/>
              </a:solidFill>
              <a:latin typeface="Arial"/>
            </a:endParaRPr>
          </a:p>
        </p:txBody>
      </p:sp>
      <p:sp>
        <p:nvSpPr>
          <p:cNvPr id="239"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en-US" sz="1400" spc="-1" strike="noStrike">
                <a:solidFill>
                  <a:srgbClr val="000000"/>
                </a:solidFill>
                <a:latin typeface="Times New Roman"/>
              </a:defRPr>
            </a:lvl1pPr>
          </a:lstStyle>
          <a:p>
            <a:pPr indent="0" algn="r">
              <a:lnSpc>
                <a:spcPct val="100000"/>
              </a:lnSpc>
              <a:buNone/>
              <a:tabLst>
                <a:tab algn="l" pos="0"/>
              </a:tabLst>
            </a:pPr>
            <a:fld id="{26C2174D-808A-4056-972A-D3F2B35E96D4}"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PlaceHolder 1"/>
          <p:cNvSpPr>
            <a:spLocks noGrp="1"/>
          </p:cNvSpPr>
          <p:nvPr>
            <p:ph type="sldImg"/>
          </p:nvPr>
        </p:nvSpPr>
        <p:spPr>
          <a:xfrm>
            <a:off x="685800" y="1143000"/>
            <a:ext cx="5486040" cy="3085920"/>
          </a:xfrm>
          <a:prstGeom prst="rect">
            <a:avLst/>
          </a:prstGeom>
          <a:ln w="0">
            <a:noFill/>
          </a:ln>
        </p:spPr>
      </p:sp>
      <p:sp>
        <p:nvSpPr>
          <p:cNvPr id="241" name="PlaceHolder 2"/>
          <p:cNvSpPr>
            <a:spLocks noGrp="1"/>
          </p:cNvSpPr>
          <p:nvPr>
            <p:ph type="body"/>
          </p:nvPr>
        </p:nvSpPr>
        <p:spPr>
          <a:xfrm>
            <a:off x="685800" y="4400640"/>
            <a:ext cx="5486040" cy="3600000"/>
          </a:xfrm>
          <a:prstGeom prst="rect">
            <a:avLst/>
          </a:prstGeom>
          <a:noFill/>
          <a:ln w="0">
            <a:noFill/>
          </a:ln>
        </p:spPr>
        <p:txBody>
          <a:bodyPr anchor="t">
            <a:noAutofit/>
          </a:bodyPr>
          <a:p>
            <a:pPr indent="0">
              <a:lnSpc>
                <a:spcPct val="100000"/>
              </a:lnSpc>
              <a:buNone/>
              <a:tabLst>
                <a:tab algn="l" pos="0"/>
              </a:tabLst>
            </a:pPr>
            <a:r>
              <a:rPr b="0" lang="en-US" sz="1200" spc="-1" strike="noStrike">
                <a:solidFill>
                  <a:schemeClr val="dk1"/>
                </a:solidFill>
                <a:latin typeface="Arial"/>
                <a:ea typeface="Arial"/>
              </a:rPr>
              <a:t>The Fizz-AI.com website has all the information, rules, and training lessons you need. Plus, there are full download plans to make your own kits.  </a:t>
            </a:r>
            <a:endParaRPr b="0" lang="en-US" sz="1200" spc="-1" strike="noStrike">
              <a:solidFill>
                <a:srgbClr val="000000"/>
              </a:solidFill>
              <a:latin typeface="Arial"/>
            </a:endParaRPr>
          </a:p>
          <a:p>
            <a:pPr indent="0">
              <a:lnSpc>
                <a:spcPct val="100000"/>
              </a:lnSpc>
              <a:buNone/>
              <a:tabLst>
                <a:tab algn="l" pos="0"/>
              </a:tabLst>
            </a:pPr>
            <a:endParaRPr b="0" lang="en-US" sz="1200" spc="-1" strike="noStrike">
              <a:solidFill>
                <a:srgbClr val="000000"/>
              </a:solidFill>
              <a:latin typeface="Arial"/>
            </a:endParaRPr>
          </a:p>
        </p:txBody>
      </p:sp>
      <p:sp>
        <p:nvSpPr>
          <p:cNvPr id="242" name="PlaceHolder 3"/>
          <p:cNvSpPr>
            <a:spLocks noGrp="1"/>
          </p:cNvSpPr>
          <p:nvPr>
            <p:ph type="sldNum" idx="13"/>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en-US" sz="1400" spc="-1" strike="noStrike">
                <a:solidFill>
                  <a:srgbClr val="000000"/>
                </a:solidFill>
                <a:latin typeface="Times New Roman"/>
              </a:defRPr>
            </a:lvl1pPr>
          </a:lstStyle>
          <a:p>
            <a:pPr indent="0" algn="r">
              <a:lnSpc>
                <a:spcPct val="100000"/>
              </a:lnSpc>
              <a:buNone/>
              <a:tabLst>
                <a:tab algn="l" pos="0"/>
              </a:tabLst>
            </a:pPr>
            <a:fld id="{4EA355DE-06E5-416E-9767-0D42158683BB}"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PlaceHolder 1"/>
          <p:cNvSpPr>
            <a:spLocks noGrp="1"/>
          </p:cNvSpPr>
          <p:nvPr>
            <p:ph type="body"/>
          </p:nvPr>
        </p:nvSpPr>
        <p:spPr>
          <a:xfrm>
            <a:off x="685800" y="4400640"/>
            <a:ext cx="5486040" cy="3600000"/>
          </a:xfrm>
          <a:prstGeom prst="rect">
            <a:avLst/>
          </a:prstGeom>
          <a:noFill/>
          <a:ln w="0">
            <a:noFill/>
          </a:ln>
        </p:spPr>
        <p:txBody>
          <a:bodyPr anchor="t">
            <a:noAutofit/>
          </a:bodyPr>
          <a:p>
            <a:pPr indent="0">
              <a:lnSpc>
                <a:spcPct val="100000"/>
              </a:lnSpc>
              <a:buNone/>
              <a:tabLst>
                <a:tab algn="l" pos="0"/>
              </a:tabLst>
            </a:pPr>
            <a:r>
              <a:rPr b="0" lang="en-US" sz="1200" spc="-1" strike="noStrike">
                <a:solidFill>
                  <a:schemeClr val="dk1"/>
                </a:solidFill>
                <a:latin typeface="Arial"/>
                <a:ea typeface="Arial"/>
              </a:rPr>
              <a:t>The cylinders and pistons combine to give you direct mechanical force</a:t>
            </a:r>
            <a:endParaRPr b="0" lang="en-US" sz="1200" spc="-1" strike="noStrike">
              <a:solidFill>
                <a:srgbClr val="000000"/>
              </a:solidFill>
              <a:latin typeface="Arial"/>
            </a:endParaRPr>
          </a:p>
          <a:p>
            <a:pPr indent="0">
              <a:lnSpc>
                <a:spcPct val="100000"/>
              </a:lnSpc>
              <a:buNone/>
              <a:tabLst>
                <a:tab algn="l" pos="0"/>
              </a:tabLst>
            </a:pPr>
            <a:endParaRPr b="0" lang="en-US" sz="1200" spc="-1" strike="noStrike">
              <a:solidFill>
                <a:srgbClr val="000000"/>
              </a:solidFill>
              <a:latin typeface="Arial"/>
            </a:endParaRPr>
          </a:p>
        </p:txBody>
      </p:sp>
      <p:sp>
        <p:nvSpPr>
          <p:cNvPr id="244" name="PlaceHolder 2"/>
          <p:cNvSpPr>
            <a:spLocks noGrp="1"/>
          </p:cNvSpPr>
          <p:nvPr>
            <p:ph type="sldImg"/>
          </p:nvPr>
        </p:nvSpPr>
        <p:spPr>
          <a:xfrm>
            <a:off x="685800" y="1143000"/>
            <a:ext cx="5486040" cy="3085920"/>
          </a:xfrm>
          <a:prstGeom prst="rect">
            <a:avLst/>
          </a:prstGeom>
          <a:ln w="0">
            <a:noFill/>
          </a:ln>
        </p:spPr>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PlaceHolder 1"/>
          <p:cNvSpPr>
            <a:spLocks noGrp="1"/>
          </p:cNvSpPr>
          <p:nvPr>
            <p:ph type="body"/>
          </p:nvPr>
        </p:nvSpPr>
        <p:spPr>
          <a:xfrm>
            <a:off x="685800" y="4400640"/>
            <a:ext cx="5486040" cy="3600000"/>
          </a:xfrm>
          <a:prstGeom prst="rect">
            <a:avLst/>
          </a:prstGeom>
          <a:noFill/>
          <a:ln w="0">
            <a:noFill/>
          </a:ln>
        </p:spPr>
        <p:txBody>
          <a:bodyPr anchor="t">
            <a:noAutofit/>
          </a:bodyPr>
          <a:p>
            <a:pPr indent="0">
              <a:lnSpc>
                <a:spcPct val="100000"/>
              </a:lnSpc>
              <a:buNone/>
              <a:tabLst>
                <a:tab algn="l" pos="0"/>
              </a:tabLst>
            </a:pPr>
            <a:r>
              <a:rPr b="0" lang="en-US" sz="1200" spc="-1" strike="noStrike">
                <a:solidFill>
                  <a:schemeClr val="dk1"/>
                </a:solidFill>
                <a:latin typeface="Arial"/>
                <a:ea typeface="Arial"/>
              </a:rPr>
              <a:t>It’s all about time.  You must keep the weight in the air for 30 seconds</a:t>
            </a:r>
            <a:endParaRPr b="0" lang="en-US" sz="1200" spc="-1" strike="noStrike">
              <a:solidFill>
                <a:srgbClr val="000000"/>
              </a:solidFill>
              <a:latin typeface="Arial"/>
            </a:endParaRPr>
          </a:p>
        </p:txBody>
      </p:sp>
      <p:sp>
        <p:nvSpPr>
          <p:cNvPr id="246" name="PlaceHolder 2"/>
          <p:cNvSpPr>
            <a:spLocks noGrp="1"/>
          </p:cNvSpPr>
          <p:nvPr>
            <p:ph type="sldImg"/>
          </p:nvPr>
        </p:nvSpPr>
        <p:spPr>
          <a:xfrm>
            <a:off x="685800" y="1143000"/>
            <a:ext cx="5486040" cy="3085920"/>
          </a:xfrm>
          <a:prstGeom prst="rect">
            <a:avLst/>
          </a:prstGeom>
          <a:ln w="0">
            <a:noFill/>
          </a:ln>
        </p:spPr>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A143EB20-C62A-424E-B500-8FF8DB65C50F}" type="slidenum">
              <a:t>&lt;#&gt;</a:t>
            </a:fld>
          </a:p>
        </p:txBody>
      </p:sp>
      <p:sp>
        <p:nvSpPr>
          <p:cNvPr id="4" name="PlaceHolder 3"/>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F5E25ACC-2CDF-44C1-86B7-ABAC8147BBDA}"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E1237C7F-EEC4-482B-83E8-CFB0077D309F}" type="slidenum">
              <a:t>&lt;#&gt;</a:t>
            </a:fld>
          </a:p>
        </p:txBody>
      </p:sp>
      <p:sp>
        <p:nvSpPr>
          <p:cNvPr id="9" name="PlaceHolder 8"/>
          <p:cNvSpPr>
            <a:spLocks noGrp="1"/>
          </p:cNvSpPr>
          <p:nvPr>
            <p:ph type="dt" idx="1"/>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3AD9CE29-1719-4340-BF29-0572DC3083D3}" type="slidenum">
              <a:t>&lt;#&gt;</a:t>
            </a:fld>
          </a:p>
        </p:txBody>
      </p:sp>
      <p:sp>
        <p:nvSpPr>
          <p:cNvPr id="11" name="PlaceHolder 10"/>
          <p:cNvSpPr>
            <a:spLocks noGrp="1"/>
          </p:cNvSpPr>
          <p:nvPr>
            <p:ph type="dt" idx="1"/>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1DBEAAFC-A996-4623-8D61-0FC6A3A46CB9}"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AB934019-295A-4F88-A39D-17EE793814A7}"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3CA7EC0A-A99F-40DF-B9CF-BF6E9019E804}"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CC382BBD-B303-4E41-81FD-E67C58E2B84C}"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6337D65B-DA3D-4593-A3F4-65D6A6AE7E3D}"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4FB0927D-EC38-4A3A-96A6-394CF84090B6}"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E41360FB-D0F3-4323-9ABF-752AF9F47353}"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A6C90C9B-0457-4247-AF94-3A0BBAF41508}" type="slidenum">
              <a:t>&lt;#&gt;</a:t>
            </a:fld>
          </a:p>
        </p:txBody>
      </p:sp>
      <p:sp>
        <p:nvSpPr>
          <p:cNvPr id="8" name="PlaceHolder 7"/>
          <p:cNvSpPr>
            <a:spLocks noGrp="1"/>
          </p:cNvSpPr>
          <p:nvPr>
            <p:ph type="dt" idx="1"/>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0" name="PlaceHolder 1"/>
          <p:cNvSpPr>
            <a:spLocks noGrp="1"/>
          </p:cNvSpPr>
          <p:nvPr>
            <p:ph type="dt" idx="1"/>
          </p:nvPr>
        </p:nvSpPr>
        <p:spPr>
          <a:xfrm>
            <a:off x="838080" y="6356520"/>
            <a:ext cx="2742840" cy="364680"/>
          </a:xfrm>
          <a:prstGeom prst="rect">
            <a:avLst/>
          </a:prstGeom>
          <a:noFill/>
          <a:ln w="0">
            <a:noFill/>
          </a:ln>
        </p:spPr>
        <p:txBody>
          <a:bodyPr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 name="PlaceHolder 2"/>
          <p:cNvSpPr>
            <a:spLocks noGrp="1"/>
          </p:cNvSpPr>
          <p:nvPr>
            <p:ph type="ftr" idx="2"/>
          </p:nvPr>
        </p:nvSpPr>
        <p:spPr>
          <a:xfrm>
            <a:off x="4038480" y="6356520"/>
            <a:ext cx="4114440" cy="364680"/>
          </a:xfrm>
          <a:prstGeom prst="rect">
            <a:avLst/>
          </a:prstGeom>
          <a:noFill/>
          <a:ln w="0">
            <a:noFill/>
          </a:ln>
        </p:spPr>
        <p:txBody>
          <a:bodyPr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 name="PlaceHolder 3"/>
          <p:cNvSpPr>
            <a:spLocks noGrp="1"/>
          </p:cNvSpPr>
          <p:nvPr>
            <p:ph type="sldNum" idx="3"/>
          </p:nvPr>
        </p:nvSpPr>
        <p:spPr>
          <a:xfrm>
            <a:off x="8610480" y="6356520"/>
            <a:ext cx="2742840" cy="364680"/>
          </a:xfrm>
          <a:prstGeom prst="rect">
            <a:avLst/>
          </a:prstGeom>
          <a:noFill/>
          <a:ln w="0">
            <a:noFill/>
          </a:ln>
        </p:spPr>
        <p:txBody>
          <a:bodyPr anchor="ctr">
            <a:noAutofit/>
          </a:bodyPr>
          <a:lstStyle>
            <a:lvl1pPr indent="0" algn="r">
              <a:lnSpc>
                <a:spcPct val="100000"/>
              </a:lnSpc>
              <a:buNone/>
              <a:tabLst>
                <a:tab algn="l" pos="0"/>
              </a:tabLst>
              <a:defRPr b="0" lang="en-US" sz="1200" spc="-1" strike="noStrike">
                <a:solidFill>
                  <a:srgbClr val="888888"/>
                </a:solidFill>
                <a:latin typeface="Calibri"/>
                <a:ea typeface="Calibri"/>
              </a:defRPr>
            </a:lvl1pPr>
          </a:lstStyle>
          <a:p>
            <a:pPr indent="0" algn="r">
              <a:lnSpc>
                <a:spcPct val="100000"/>
              </a:lnSpc>
              <a:buNone/>
              <a:tabLst>
                <a:tab algn="l" pos="0"/>
              </a:tabLst>
            </a:pPr>
            <a:fld id="{58D0227B-675F-486E-B6B9-C56C4B7261DA}" type="slidenum">
              <a:rPr b="0" lang="en-US" sz="1200" spc="-1" strike="noStrike">
                <a:solidFill>
                  <a:srgbClr val="888888"/>
                </a:solidFill>
                <a:latin typeface="Calibri"/>
                <a:ea typeface="Calibri"/>
              </a:rPr>
              <a:t>&lt;number&gt;</a:t>
            </a:fld>
            <a:endParaRPr b="0" lang="en-US" sz="1200" spc="-1" strike="noStrike">
              <a:solidFill>
                <a:srgbClr val="000000"/>
              </a:solidFill>
              <a:latin typeface="Times New Roman"/>
            </a:endParaRPr>
          </a:p>
        </p:txBody>
      </p:sp>
      <p:sp>
        <p:nvSpPr>
          <p:cNvPr id="3"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image" Target="../media/image13.gif"/><Relationship Id="rId3" Type="http://schemas.openxmlformats.org/officeDocument/2006/relationships/image" Target="../media/image14.gif"/><Relationship Id="rId4" Type="http://schemas.openxmlformats.org/officeDocument/2006/relationships/slideLayout" Target="../slideLayouts/slideLayout1.xml"/><Relationship Id="rId5"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1.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1.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1.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1.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1.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1.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Relationship Id="rId3" Type="http://schemas.openxmlformats.org/officeDocument/2006/relationships/notesSlide" Target="../notesSlides/notesSlide18.xml"/>
</Relationships>
</file>

<file path=ppt/slides/_rels/slide2.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1.xml"/><Relationship Id="rId3"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4.jpeg"/><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image" Target="../media/image7.jpeg"/><Relationship Id="rId6" Type="http://schemas.openxmlformats.org/officeDocument/2006/relationships/image" Target="../media/image8.jpeg"/><Relationship Id="rId7" Type="http://schemas.openxmlformats.org/officeDocument/2006/relationships/image" Target="../media/image9.jpeg"/><Relationship Id="rId8" Type="http://schemas.openxmlformats.org/officeDocument/2006/relationships/image" Target="../media/image10.jpeg"/><Relationship Id="rId9" Type="http://schemas.openxmlformats.org/officeDocument/2006/relationships/slideLayout" Target="../slideLayouts/slideLayout1.xml"/><Relationship Id="rId10"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1.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image" Target="../media/image13.gif"/><Relationship Id="rId3" Type="http://schemas.openxmlformats.org/officeDocument/2006/relationships/image" Target="../media/image14.gif"/><Relationship Id="rId4" Type="http://schemas.openxmlformats.org/officeDocument/2006/relationships/slideLayout" Target="../slideLayouts/slideLayout1.xml"/><Relationship Id="rId5"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1.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16.png"/><Relationship Id="rId3" Type="http://schemas.openxmlformats.org/officeDocument/2006/relationships/slideLayout" Target="../slideLayouts/slideLayout1.xml"/><Relationship Id="rId4"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1.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1.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 name="Google Shape;89;p1" descr="A yellow robot with a blue background&#10;&#10;Description automatically generated with medium confidence"/>
          <p:cNvPicPr/>
          <p:nvPr/>
        </p:nvPicPr>
        <p:blipFill>
          <a:blip r:embed="rId1"/>
          <a:stretch/>
        </p:blipFill>
        <p:spPr>
          <a:xfrm>
            <a:off x="0" y="0"/>
            <a:ext cx="12191760" cy="685764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7" name="Google Shape;261;p10" descr="A cartoon character in a space scene&#10;&#10;Description automatically generated"/>
          <p:cNvPicPr/>
          <p:nvPr/>
        </p:nvPicPr>
        <p:blipFill>
          <a:blip r:embed="rId1"/>
          <a:stretch/>
        </p:blipFill>
        <p:spPr>
          <a:xfrm>
            <a:off x="0" y="0"/>
            <a:ext cx="12191760" cy="6857640"/>
          </a:xfrm>
          <a:prstGeom prst="rect">
            <a:avLst/>
          </a:prstGeom>
          <a:ln w="0">
            <a:noFill/>
          </a:ln>
        </p:spPr>
      </p:pic>
      <p:sp>
        <p:nvSpPr>
          <p:cNvPr id="178" name="Google Shape;262;p10"/>
          <p:cNvSpPr/>
          <p:nvPr/>
        </p:nvSpPr>
        <p:spPr>
          <a:xfrm>
            <a:off x="635040" y="444600"/>
            <a:ext cx="6981840" cy="118836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3600" spc="-1" strike="noStrike">
                <a:solidFill>
                  <a:schemeClr val="lt1"/>
                </a:solidFill>
                <a:latin typeface="Calibri"/>
                <a:ea typeface="Calibri"/>
              </a:rPr>
              <a:t>The connector beams and screws allow you build support structures. </a:t>
            </a:r>
            <a:endParaRPr b="0" lang="en-US" sz="3600" spc="-1" strike="noStrike">
              <a:solidFill>
                <a:srgbClr val="000000"/>
              </a:solidFill>
              <a:latin typeface="Arial"/>
            </a:endParaRPr>
          </a:p>
        </p:txBody>
      </p:sp>
      <p:sp>
        <p:nvSpPr>
          <p:cNvPr id="179" name="Google Shape;263;p10"/>
          <p:cNvSpPr/>
          <p:nvPr/>
        </p:nvSpPr>
        <p:spPr>
          <a:xfrm>
            <a:off x="4926600" y="5501160"/>
            <a:ext cx="701280" cy="582840"/>
          </a:xfrm>
          <a:prstGeom prst="trapezoid">
            <a:avLst>
              <a:gd name="adj" fmla="val 25000"/>
            </a:avLst>
          </a:prstGeom>
          <a:solidFill>
            <a:schemeClr val="accent1"/>
          </a:solidFill>
          <a:ln w="12700">
            <a:solidFill>
              <a:srgbClr val="42719b"/>
            </a:solidFill>
            <a:miter/>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000000"/>
              </a:solidFill>
              <a:latin typeface="Arial"/>
            </a:endParaRPr>
          </a:p>
        </p:txBody>
      </p:sp>
      <p:pic>
        <p:nvPicPr>
          <p:cNvPr id="180" name="Google Shape;264;p10" descr=""/>
          <p:cNvPicPr/>
          <p:nvPr/>
        </p:nvPicPr>
        <p:blipFill>
          <a:blip r:embed="rId2"/>
          <a:stretch/>
        </p:blipFill>
        <p:spPr>
          <a:xfrm flipH="1">
            <a:off x="5114520" y="1726920"/>
            <a:ext cx="325440" cy="4177440"/>
          </a:xfrm>
          <a:prstGeom prst="rect">
            <a:avLst/>
          </a:prstGeom>
          <a:ln w="0">
            <a:noFill/>
          </a:ln>
        </p:spPr>
      </p:pic>
      <p:sp>
        <p:nvSpPr>
          <p:cNvPr id="181" name="Google Shape;265;p10"/>
          <p:cNvSpPr/>
          <p:nvPr/>
        </p:nvSpPr>
        <p:spPr>
          <a:xfrm>
            <a:off x="3060720" y="3986640"/>
            <a:ext cx="777600" cy="886320"/>
          </a:xfrm>
          <a:prstGeom prst="roundRect">
            <a:avLst>
              <a:gd name="adj" fmla="val 16667"/>
            </a:avLst>
          </a:prstGeom>
          <a:solidFill>
            <a:srgbClr val="c00000"/>
          </a:solidFill>
          <a:ln w="12700">
            <a:solidFill>
              <a:srgbClr val="ac5b23"/>
            </a:solidFill>
            <a:miter/>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ffffff"/>
              </a:solidFill>
              <a:latin typeface="Arial"/>
            </a:endParaRPr>
          </a:p>
        </p:txBody>
      </p:sp>
      <p:sp>
        <p:nvSpPr>
          <p:cNvPr id="182" name="Google Shape;266;p10"/>
          <p:cNvSpPr/>
          <p:nvPr/>
        </p:nvSpPr>
        <p:spPr>
          <a:xfrm rot="16200000">
            <a:off x="6118560" y="2859480"/>
            <a:ext cx="427320" cy="226800"/>
          </a:xfrm>
          <a:prstGeom prst="leftArrow">
            <a:avLst>
              <a:gd name="adj1" fmla="val 50000"/>
              <a:gd name="adj2" fmla="val 50000"/>
            </a:avLst>
          </a:prstGeom>
          <a:solidFill>
            <a:schemeClr val="accent1"/>
          </a:solidFill>
          <a:ln w="12700">
            <a:solidFill>
              <a:srgbClr val="42719b"/>
            </a:solidFill>
            <a:miter/>
          </a:ln>
        </p:spPr>
        <p:style>
          <a:lnRef idx="0"/>
          <a:fillRef idx="0"/>
          <a:effectRef idx="0"/>
          <a:fontRef idx="minor"/>
        </p:style>
        <p:txBody>
          <a:bodyPr tIns="91440" bIns="91440" anchor="ctr">
            <a:noAutofit/>
          </a:bodyPr>
          <a:p>
            <a:pPr algn="ctr">
              <a:lnSpc>
                <a:spcPct val="100000"/>
              </a:lnSpc>
              <a:tabLst>
                <a:tab algn="l" pos="0"/>
              </a:tabLst>
            </a:pPr>
            <a:endParaRPr b="0" lang="en-US" sz="1400" spc="-1" strike="noStrike">
              <a:solidFill>
                <a:srgbClr val="000000"/>
              </a:solidFill>
              <a:latin typeface="Arial"/>
            </a:endParaRPr>
          </a:p>
        </p:txBody>
      </p:sp>
      <p:cxnSp>
        <p:nvCxnSpPr>
          <p:cNvPr id="183" name="Google Shape;267;p10"/>
          <p:cNvCxnSpPr/>
          <p:nvPr/>
        </p:nvCxnSpPr>
        <p:spPr>
          <a:xfrm>
            <a:off x="3443040" y="2557080"/>
            <a:ext cx="360" cy="1539720"/>
          </a:xfrm>
          <a:prstGeom prst="straightConnector1">
            <a:avLst/>
          </a:prstGeom>
          <a:ln w="38100">
            <a:solidFill>
              <a:srgbClr val="0c0c0c"/>
            </a:solidFill>
            <a:miter/>
          </a:ln>
        </p:spPr>
      </p:cxnSp>
      <p:sp>
        <p:nvSpPr>
          <p:cNvPr id="184" name="Google Shape;268;p10"/>
          <p:cNvSpPr/>
          <p:nvPr/>
        </p:nvSpPr>
        <p:spPr>
          <a:xfrm>
            <a:off x="5730480" y="5538600"/>
            <a:ext cx="2160360" cy="45684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n-US" sz="2400" spc="-1" strike="noStrike">
                <a:solidFill>
                  <a:schemeClr val="dk1"/>
                </a:solidFill>
                <a:latin typeface="Calibri"/>
                <a:ea typeface="Calibri"/>
              </a:rPr>
              <a:t>Counterweights</a:t>
            </a:r>
            <a:endParaRPr b="0" lang="en-US" sz="2400" spc="-1" strike="noStrike">
              <a:solidFill>
                <a:srgbClr val="000000"/>
              </a:solidFill>
              <a:latin typeface="Arial"/>
            </a:endParaRPr>
          </a:p>
        </p:txBody>
      </p:sp>
      <p:sp>
        <p:nvSpPr>
          <p:cNvPr id="185" name="Google Shape;269;p10"/>
          <p:cNvSpPr/>
          <p:nvPr/>
        </p:nvSpPr>
        <p:spPr>
          <a:xfrm>
            <a:off x="5922360" y="4010040"/>
            <a:ext cx="381960" cy="365400"/>
          </a:xfrm>
          <a:prstGeom prst="roundRect">
            <a:avLst>
              <a:gd name="adj" fmla="val 16667"/>
            </a:avLst>
          </a:prstGeom>
          <a:solidFill>
            <a:srgbClr val="c00000"/>
          </a:solidFill>
          <a:ln w="12700">
            <a:solidFill>
              <a:srgbClr val="ac5b23"/>
            </a:solidFill>
            <a:miter/>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ffffff"/>
              </a:solidFill>
              <a:latin typeface="Arial"/>
            </a:endParaRPr>
          </a:p>
        </p:txBody>
      </p:sp>
      <p:cxnSp>
        <p:nvCxnSpPr>
          <p:cNvPr id="186" name="Google Shape;270;p10"/>
          <p:cNvCxnSpPr/>
          <p:nvPr/>
        </p:nvCxnSpPr>
        <p:spPr>
          <a:xfrm>
            <a:off x="6108480" y="2557080"/>
            <a:ext cx="360" cy="1539720"/>
          </a:xfrm>
          <a:prstGeom prst="straightConnector1">
            <a:avLst/>
          </a:prstGeom>
          <a:ln w="38100">
            <a:solidFill>
              <a:srgbClr val="0c0c0c"/>
            </a:solidFill>
            <a:miter/>
          </a:ln>
        </p:spPr>
      </p:cxnSp>
      <p:pic>
        <p:nvPicPr>
          <p:cNvPr id="187" name="Google Shape;271;p10" descr=""/>
          <p:cNvPicPr/>
          <p:nvPr/>
        </p:nvPicPr>
        <p:blipFill>
          <a:blip r:embed="rId3"/>
          <a:stretch/>
        </p:blipFill>
        <p:spPr>
          <a:xfrm rot="16200000">
            <a:off x="4620960" y="1145160"/>
            <a:ext cx="322560" cy="2964240"/>
          </a:xfrm>
          <a:prstGeom prst="rect">
            <a:avLst/>
          </a:prstGeom>
          <a:ln w="0">
            <a:noFill/>
          </a:ln>
        </p:spPr>
      </p:pic>
      <p:sp>
        <p:nvSpPr>
          <p:cNvPr id="188" name="Google Shape;272;p10"/>
          <p:cNvSpPr/>
          <p:nvPr/>
        </p:nvSpPr>
        <p:spPr>
          <a:xfrm rot="16200000">
            <a:off x="5905800" y="4462200"/>
            <a:ext cx="405360" cy="336240"/>
          </a:xfrm>
          <a:prstGeom prst="leftArrow">
            <a:avLst>
              <a:gd name="adj1" fmla="val 50000"/>
              <a:gd name="adj2" fmla="val 50000"/>
            </a:avLst>
          </a:prstGeom>
          <a:solidFill>
            <a:schemeClr val="accent1"/>
          </a:solidFill>
          <a:ln w="12700">
            <a:solidFill>
              <a:srgbClr val="42719b"/>
            </a:solidFill>
            <a:miter/>
          </a:ln>
        </p:spPr>
        <p:style>
          <a:lnRef idx="0"/>
          <a:fillRef idx="0"/>
          <a:effectRef idx="0"/>
          <a:fontRef idx="minor"/>
        </p:style>
        <p:txBody>
          <a:bodyPr tIns="91440" bIns="91440" anchor="ctr">
            <a:noAutofit/>
          </a:bodyPr>
          <a:p>
            <a:pPr algn="ctr">
              <a:lnSpc>
                <a:spcPct val="100000"/>
              </a:lnSpc>
              <a:tabLst>
                <a:tab algn="l" pos="0"/>
              </a:tabLst>
            </a:pPr>
            <a:endParaRPr b="0" lang="en-US" sz="1400" spc="-1" strike="noStrike">
              <a:solidFill>
                <a:srgbClr val="000000"/>
              </a:solidFill>
              <a:latin typeface="Arial"/>
            </a:endParaRPr>
          </a:p>
        </p:txBody>
      </p:sp>
      <p:sp>
        <p:nvSpPr>
          <p:cNvPr id="189" name="Google Shape;273;p10"/>
          <p:cNvSpPr/>
          <p:nvPr/>
        </p:nvSpPr>
        <p:spPr>
          <a:xfrm rot="5400000">
            <a:off x="2931120" y="3277800"/>
            <a:ext cx="506880" cy="271440"/>
          </a:xfrm>
          <a:prstGeom prst="leftArrow">
            <a:avLst>
              <a:gd name="adj1" fmla="val 50000"/>
              <a:gd name="adj2" fmla="val 50000"/>
            </a:avLst>
          </a:prstGeom>
          <a:solidFill>
            <a:schemeClr val="accent1"/>
          </a:solidFill>
          <a:ln w="12700">
            <a:solidFill>
              <a:srgbClr val="42719b"/>
            </a:solidFill>
            <a:miter/>
          </a:ln>
        </p:spPr>
        <p:style>
          <a:lnRef idx="0"/>
          <a:fillRef idx="0"/>
          <a:effectRef idx="0"/>
          <a:fontRef idx="minor"/>
        </p:style>
        <p:txBody>
          <a:bodyPr tIns="91440" bIns="91440" anchor="ctr">
            <a:noAutofit/>
          </a:bodyPr>
          <a:p>
            <a:pPr algn="ctr">
              <a:lnSpc>
                <a:spcPct val="100000"/>
              </a:lnSpc>
              <a:tabLst>
                <a:tab algn="l" pos="0"/>
              </a:tabLst>
            </a:pPr>
            <a:endParaRPr b="0" lang="en-US" sz="1400" spc="-1" strike="noStrike">
              <a:solidFill>
                <a:srgbClr val="000000"/>
              </a:solidFill>
              <a:latin typeface="Arial"/>
            </a:endParaRPr>
          </a:p>
        </p:txBody>
      </p:sp>
      <p:sp>
        <p:nvSpPr>
          <p:cNvPr id="190" name="Google Shape;274;p10"/>
          <p:cNvSpPr/>
          <p:nvPr/>
        </p:nvSpPr>
        <p:spPr>
          <a:xfrm>
            <a:off x="6316560" y="2711160"/>
            <a:ext cx="1154160" cy="36540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n-US" sz="1800" spc="-1" strike="noStrike">
                <a:solidFill>
                  <a:schemeClr val="dk1"/>
                </a:solidFill>
                <a:latin typeface="Calibri"/>
                <a:ea typeface="Calibri"/>
              </a:rPr>
              <a:t>50% Effort</a:t>
            </a:r>
            <a:endParaRPr b="0" lang="en-US" sz="1800" spc="-1" strike="noStrike">
              <a:solidFill>
                <a:srgbClr val="000000"/>
              </a:solidFill>
              <a:latin typeface="Arial"/>
            </a:endParaRPr>
          </a:p>
        </p:txBody>
      </p:sp>
      <p:sp>
        <p:nvSpPr>
          <p:cNvPr id="191" name="Google Shape;275;p10"/>
          <p:cNvSpPr/>
          <p:nvPr/>
        </p:nvSpPr>
        <p:spPr>
          <a:xfrm>
            <a:off x="2755800" y="3619440"/>
            <a:ext cx="636480" cy="36540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n-US" sz="1800" spc="-1" strike="noStrike">
                <a:solidFill>
                  <a:schemeClr val="dk1"/>
                </a:solidFill>
                <a:latin typeface="Calibri"/>
                <a:ea typeface="Calibri"/>
              </a:rPr>
              <a:t>Load</a:t>
            </a:r>
            <a:endParaRPr b="0" lang="en-US" sz="1800" spc="-1" strike="noStrike">
              <a:solidFill>
                <a:srgbClr val="000000"/>
              </a:solidFill>
              <a:latin typeface="Arial"/>
            </a:endParaRPr>
          </a:p>
        </p:txBody>
      </p:sp>
      <p:sp>
        <p:nvSpPr>
          <p:cNvPr id="192" name="Google Shape;276;p10"/>
          <p:cNvSpPr/>
          <p:nvPr/>
        </p:nvSpPr>
        <p:spPr>
          <a:xfrm>
            <a:off x="6138720" y="4307040"/>
            <a:ext cx="1154160" cy="36540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n-US" sz="1800" spc="-1" strike="noStrike">
                <a:solidFill>
                  <a:schemeClr val="dk1"/>
                </a:solidFill>
                <a:latin typeface="Calibri"/>
                <a:ea typeface="Calibri"/>
              </a:rPr>
              <a:t>50% Effort</a:t>
            </a:r>
            <a:endParaRPr b="0" lang="en-US" sz="1800" spc="-1" strike="noStrike">
              <a:solidFill>
                <a:srgbClr val="000000"/>
              </a:solidFill>
              <a:latin typeface="Arial"/>
            </a:endParaRPr>
          </a:p>
        </p:txBody>
      </p:sp>
      <p:grpSp>
        <p:nvGrpSpPr>
          <p:cNvPr id="193" name="Google Shape;277;p10"/>
          <p:cNvGrpSpPr/>
          <p:nvPr/>
        </p:nvGrpSpPr>
        <p:grpSpPr>
          <a:xfrm>
            <a:off x="4318560" y="2311200"/>
            <a:ext cx="1076400" cy="2340360"/>
            <a:chOff x="4318560" y="2311200"/>
            <a:chExt cx="1076400" cy="2340360"/>
          </a:xfrm>
        </p:grpSpPr>
        <p:sp>
          <p:nvSpPr>
            <p:cNvPr id="194" name="Google Shape;278;p10"/>
            <p:cNvSpPr/>
            <p:nvPr/>
          </p:nvSpPr>
          <p:spPr>
            <a:xfrm flipH="1" rot="3963600">
              <a:off x="3587400" y="3455640"/>
              <a:ext cx="2538000" cy="50760"/>
            </a:xfrm>
            <a:prstGeom prst="rect">
              <a:avLst/>
            </a:prstGeom>
            <a:solidFill>
              <a:srgbClr val="cba73c"/>
            </a:solidFill>
            <a:ln w="12700">
              <a:solidFill>
                <a:srgbClr val="42719b"/>
              </a:solidFill>
              <a:miter/>
            </a:ln>
          </p:spPr>
          <p:style>
            <a:lnRef idx="0"/>
            <a:fillRef idx="0"/>
            <a:effectRef idx="0"/>
            <a:fontRef idx="minor"/>
          </p:style>
          <p:txBody>
            <a:bodyPr tIns="51120" bIns="51120" anchor="ctr">
              <a:noAutofit/>
            </a:bodyPr>
            <a:p>
              <a:pPr algn="ctr">
                <a:lnSpc>
                  <a:spcPct val="100000"/>
                </a:lnSpc>
                <a:tabLst>
                  <a:tab algn="l" pos="0"/>
                </a:tabLst>
              </a:pPr>
              <a:endParaRPr b="0" lang="en-US" sz="1400" spc="-1" strike="noStrike">
                <a:solidFill>
                  <a:srgbClr val="000000"/>
                </a:solidFill>
                <a:latin typeface="Arial"/>
              </a:endParaRPr>
            </a:p>
          </p:txBody>
        </p:sp>
        <p:grpSp>
          <p:nvGrpSpPr>
            <p:cNvPr id="195" name="Google Shape;279;p10"/>
            <p:cNvGrpSpPr/>
            <p:nvPr/>
          </p:nvGrpSpPr>
          <p:grpSpPr>
            <a:xfrm>
              <a:off x="4506480" y="2913480"/>
              <a:ext cx="689760" cy="1157760"/>
              <a:chOff x="4506480" y="2913480"/>
              <a:chExt cx="689760" cy="1157760"/>
            </a:xfrm>
          </p:grpSpPr>
          <p:sp>
            <p:nvSpPr>
              <p:cNvPr id="196" name="Google Shape;280;p10"/>
              <p:cNvSpPr/>
              <p:nvPr/>
            </p:nvSpPr>
            <p:spPr>
              <a:xfrm rot="14807400">
                <a:off x="4542480" y="3528720"/>
                <a:ext cx="751320" cy="282600"/>
              </a:xfrm>
              <a:prstGeom prst="rect">
                <a:avLst/>
              </a:prstGeom>
              <a:solidFill>
                <a:srgbClr val="aeabab"/>
              </a:solidFill>
              <a:ln w="12700">
                <a:solidFill>
                  <a:srgbClr val="42719b"/>
                </a:solidFill>
                <a:miter/>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000000"/>
                  </a:solidFill>
                  <a:latin typeface="Arial"/>
                </a:endParaRPr>
              </a:p>
            </p:txBody>
          </p:sp>
          <p:sp>
            <p:nvSpPr>
              <p:cNvPr id="197" name="Google Shape;281;p10"/>
              <p:cNvSpPr/>
              <p:nvPr/>
            </p:nvSpPr>
            <p:spPr>
              <a:xfrm rot="14807400">
                <a:off x="4763880" y="3677760"/>
                <a:ext cx="426240" cy="241920"/>
              </a:xfrm>
              <a:prstGeom prst="rect">
                <a:avLst/>
              </a:prstGeom>
              <a:solidFill>
                <a:schemeClr val="accent1"/>
              </a:solidFill>
              <a:ln w="12700">
                <a:solidFill>
                  <a:srgbClr val="42719b"/>
                </a:solidFill>
                <a:miter/>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000000"/>
                  </a:solidFill>
                  <a:latin typeface="Arial"/>
                </a:endParaRPr>
              </a:p>
            </p:txBody>
          </p:sp>
          <p:sp>
            <p:nvSpPr>
              <p:cNvPr id="198" name="Google Shape;282;p10"/>
              <p:cNvSpPr/>
              <p:nvPr/>
            </p:nvSpPr>
            <p:spPr>
              <a:xfrm rot="14807400">
                <a:off x="4399560" y="3169800"/>
                <a:ext cx="715680" cy="239760"/>
              </a:xfrm>
              <a:prstGeom prst="rect">
                <a:avLst/>
              </a:prstGeom>
              <a:solidFill>
                <a:srgbClr val="0c0c0c"/>
              </a:solidFill>
              <a:ln w="12700">
                <a:solidFill>
                  <a:srgbClr val="42719b"/>
                </a:solidFill>
                <a:miter/>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ffffff"/>
                  </a:solidFill>
                  <a:latin typeface="Arial"/>
                </a:endParaRPr>
              </a:p>
            </p:txBody>
          </p:sp>
        </p:grpSp>
      </p:gr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9" name="Google Shape;287;p11" descr="Cartoon characters on a stage&#10;&#10;Description automatically generated"/>
          <p:cNvPicPr/>
          <p:nvPr/>
        </p:nvPicPr>
        <p:blipFill>
          <a:blip r:embed="rId1"/>
          <a:stretch/>
        </p:blipFill>
        <p:spPr>
          <a:xfrm>
            <a:off x="0" y="0"/>
            <a:ext cx="12191760" cy="6857640"/>
          </a:xfrm>
          <a:prstGeom prst="rect">
            <a:avLst/>
          </a:prstGeom>
          <a:ln w="0">
            <a:noFill/>
          </a:ln>
        </p:spPr>
      </p:pic>
      <p:sp>
        <p:nvSpPr>
          <p:cNvPr id="200" name="Google Shape;288;p11"/>
          <p:cNvSpPr/>
          <p:nvPr/>
        </p:nvSpPr>
        <p:spPr>
          <a:xfrm>
            <a:off x="2601720" y="0"/>
            <a:ext cx="7503480" cy="1251000"/>
          </a:xfrm>
          <a:prstGeom prst="wedgeRectCallout">
            <a:avLst>
              <a:gd name="adj1" fmla="val 55298"/>
              <a:gd name="adj2" fmla="val 26007"/>
            </a:avLst>
          </a:prstGeom>
          <a:solidFill>
            <a:schemeClr val="accent1"/>
          </a:solidFill>
          <a:ln w="12700">
            <a:solidFill>
              <a:srgbClr val="42719b"/>
            </a:solidFill>
            <a:miter/>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000000"/>
              </a:solidFill>
              <a:latin typeface="Arial"/>
            </a:endParaRPr>
          </a:p>
        </p:txBody>
      </p:sp>
      <p:sp>
        <p:nvSpPr>
          <p:cNvPr id="201" name="Google Shape;289;p11"/>
          <p:cNvSpPr/>
          <p:nvPr/>
        </p:nvSpPr>
        <p:spPr>
          <a:xfrm>
            <a:off x="3880080" y="4086000"/>
            <a:ext cx="4839840" cy="639720"/>
          </a:xfrm>
          <a:prstGeom prst="rect">
            <a:avLst/>
          </a:prstGeom>
          <a:solidFill>
            <a:srgbClr val="c55a11"/>
          </a:solidFill>
          <a:ln w="0">
            <a:noFill/>
          </a:ln>
        </p:spPr>
        <p:style>
          <a:lnRef idx="0"/>
          <a:fillRef idx="0"/>
          <a:effectRef idx="0"/>
          <a:fontRef idx="minor"/>
        </p:style>
        <p:txBody>
          <a:bodyPr anchor="t">
            <a:spAutoFit/>
          </a:bodyPr>
          <a:p>
            <a:pPr>
              <a:lnSpc>
                <a:spcPct val="100000"/>
              </a:lnSpc>
              <a:tabLst>
                <a:tab algn="l" pos="0"/>
              </a:tabLst>
            </a:pPr>
            <a:r>
              <a:rPr b="0" lang="en-US" sz="3600" spc="-1" strike="noStrike">
                <a:solidFill>
                  <a:schemeClr val="dk1"/>
                </a:solidFill>
                <a:latin typeface="Calibri"/>
                <a:ea typeface="Calibri"/>
              </a:rPr>
              <a:t>Block and Tackle systems</a:t>
            </a:r>
            <a:endParaRPr b="0" lang="en-US" sz="3600" spc="-1" strike="noStrike">
              <a:solidFill>
                <a:srgbClr val="000000"/>
              </a:solidFill>
              <a:latin typeface="Arial"/>
            </a:endParaRPr>
          </a:p>
        </p:txBody>
      </p:sp>
      <p:sp>
        <p:nvSpPr>
          <p:cNvPr id="202" name="Google Shape;290;p11"/>
          <p:cNvSpPr/>
          <p:nvPr/>
        </p:nvSpPr>
        <p:spPr>
          <a:xfrm>
            <a:off x="5708880" y="2685600"/>
            <a:ext cx="717840" cy="667080"/>
          </a:xfrm>
          <a:prstGeom prst="ellipse">
            <a:avLst/>
          </a:prstGeom>
          <a:solidFill>
            <a:schemeClr val="accent1"/>
          </a:solidFill>
          <a:ln w="38100">
            <a:solidFill>
              <a:srgbClr val="000000"/>
            </a:solidFill>
            <a:miter/>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000000"/>
              </a:solidFill>
              <a:latin typeface="Arial"/>
            </a:endParaRPr>
          </a:p>
        </p:txBody>
      </p:sp>
      <p:sp>
        <p:nvSpPr>
          <p:cNvPr id="203" name="Google Shape;291;p11"/>
          <p:cNvSpPr/>
          <p:nvPr/>
        </p:nvSpPr>
        <p:spPr>
          <a:xfrm>
            <a:off x="5708880" y="1464120"/>
            <a:ext cx="717840" cy="667080"/>
          </a:xfrm>
          <a:prstGeom prst="ellipse">
            <a:avLst/>
          </a:prstGeom>
          <a:solidFill>
            <a:schemeClr val="accent1"/>
          </a:solidFill>
          <a:ln w="28575">
            <a:solidFill>
              <a:srgbClr val="000000"/>
            </a:solidFill>
            <a:miter/>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000000"/>
              </a:solidFill>
              <a:latin typeface="Arial"/>
            </a:endParaRPr>
          </a:p>
        </p:txBody>
      </p:sp>
      <p:cxnSp>
        <p:nvCxnSpPr>
          <p:cNvPr id="204" name="Google Shape;292;p11"/>
          <p:cNvCxnSpPr/>
          <p:nvPr/>
        </p:nvCxnSpPr>
        <p:spPr>
          <a:xfrm>
            <a:off x="5708520" y="1737360"/>
            <a:ext cx="360" cy="1376640"/>
          </a:xfrm>
          <a:prstGeom prst="straightConnector1">
            <a:avLst/>
          </a:prstGeom>
          <a:ln w="38100">
            <a:solidFill>
              <a:srgbClr val="000000"/>
            </a:solidFill>
            <a:miter/>
          </a:ln>
        </p:spPr>
      </p:cxnSp>
      <p:cxnSp>
        <p:nvCxnSpPr>
          <p:cNvPr id="205" name="Google Shape;293;p11"/>
          <p:cNvCxnSpPr/>
          <p:nvPr/>
        </p:nvCxnSpPr>
        <p:spPr>
          <a:xfrm flipV="1">
            <a:off x="6426720" y="-65880"/>
            <a:ext cx="360" cy="3081240"/>
          </a:xfrm>
          <a:prstGeom prst="straightConnector1">
            <a:avLst/>
          </a:prstGeom>
          <a:ln w="38100">
            <a:solidFill>
              <a:srgbClr val="000000"/>
            </a:solidFill>
            <a:miter/>
          </a:ln>
        </p:spPr>
      </p:cxnSp>
      <p:cxnSp>
        <p:nvCxnSpPr>
          <p:cNvPr id="206" name="Google Shape;294;p11"/>
          <p:cNvCxnSpPr/>
          <p:nvPr/>
        </p:nvCxnSpPr>
        <p:spPr>
          <a:xfrm>
            <a:off x="6079320" y="3031200"/>
            <a:ext cx="8640" cy="1054800"/>
          </a:xfrm>
          <a:prstGeom prst="straightConnector1">
            <a:avLst/>
          </a:prstGeom>
          <a:ln w="76200">
            <a:solidFill>
              <a:srgbClr val="c55a11"/>
            </a:solidFill>
            <a:miter/>
          </a:ln>
        </p:spPr>
      </p:cxnSp>
      <p:sp>
        <p:nvSpPr>
          <p:cNvPr id="207" name="Google Shape;295;p11"/>
          <p:cNvSpPr/>
          <p:nvPr/>
        </p:nvSpPr>
        <p:spPr>
          <a:xfrm>
            <a:off x="2809080" y="51120"/>
            <a:ext cx="6981840" cy="118836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n-US" sz="3600" spc="-1" strike="noStrike">
                <a:solidFill>
                  <a:schemeClr val="lt1"/>
                </a:solidFill>
                <a:latin typeface="Calibri"/>
                <a:ea typeface="Calibri"/>
              </a:rPr>
              <a:t>The string and pulleys allow you to </a:t>
            </a:r>
            <a:endParaRPr b="0" lang="en-US" sz="3600" spc="-1" strike="noStrike">
              <a:solidFill>
                <a:srgbClr val="000000"/>
              </a:solidFill>
              <a:latin typeface="Arial"/>
            </a:endParaRPr>
          </a:p>
          <a:p>
            <a:pPr>
              <a:lnSpc>
                <a:spcPct val="100000"/>
              </a:lnSpc>
              <a:tabLst>
                <a:tab algn="l" pos="0"/>
              </a:tabLst>
            </a:pPr>
            <a:r>
              <a:rPr b="0" lang="en-US" sz="3600" spc="-1" strike="noStrike">
                <a:solidFill>
                  <a:schemeClr val="lt1"/>
                </a:solidFill>
                <a:latin typeface="Calibri"/>
                <a:ea typeface="Calibri"/>
              </a:rPr>
              <a:t>build block and tackle systems</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8" name="Google Shape;300;p12" descr="A screenshot of a video game&#10;&#10;Description automatically generated"/>
          <p:cNvPicPr/>
          <p:nvPr/>
        </p:nvPicPr>
        <p:blipFill>
          <a:blip r:embed="rId1"/>
          <a:stretch/>
        </p:blipFill>
        <p:spPr>
          <a:xfrm>
            <a:off x="0" y="0"/>
            <a:ext cx="12191760" cy="6857640"/>
          </a:xfrm>
          <a:prstGeom prst="rect">
            <a:avLst/>
          </a:prstGeom>
          <a:ln w="0">
            <a:noFill/>
          </a:ln>
        </p:spPr>
      </p:pic>
      <p:sp>
        <p:nvSpPr>
          <p:cNvPr id="209" name="Google Shape;301;p12"/>
          <p:cNvSpPr/>
          <p:nvPr/>
        </p:nvSpPr>
        <p:spPr>
          <a:xfrm>
            <a:off x="3175560" y="469800"/>
            <a:ext cx="7553880" cy="262080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n-US" sz="16600" spc="-1" strike="noStrike">
                <a:solidFill>
                  <a:schemeClr val="dk1"/>
                </a:solidFill>
                <a:latin typeface="Comic Sans MS"/>
                <a:ea typeface="Comic Sans MS"/>
              </a:rPr>
              <a:t>RULES</a:t>
            </a:r>
            <a:endParaRPr b="0" lang="en-US" sz="16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0" name="Google Shape;306;p13" descr="A cartoon character with a white background&#10;&#10;Description automatically generated"/>
          <p:cNvPicPr/>
          <p:nvPr/>
        </p:nvPicPr>
        <p:blipFill>
          <a:blip r:embed="rId1"/>
          <a:stretch/>
        </p:blipFill>
        <p:spPr>
          <a:xfrm>
            <a:off x="0" y="0"/>
            <a:ext cx="12191760" cy="6857640"/>
          </a:xfrm>
          <a:prstGeom prst="rect">
            <a:avLst/>
          </a:prstGeom>
          <a:ln w="0">
            <a:noFill/>
          </a:ln>
        </p:spPr>
      </p:pic>
      <p:sp>
        <p:nvSpPr>
          <p:cNvPr id="211" name="Google Shape;307;p13"/>
          <p:cNvSpPr/>
          <p:nvPr/>
        </p:nvSpPr>
        <p:spPr>
          <a:xfrm>
            <a:off x="3778560" y="374760"/>
            <a:ext cx="7281720" cy="576792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2400" spc="-1" strike="noStrike">
                <a:solidFill>
                  <a:schemeClr val="dk1"/>
                </a:solidFill>
                <a:latin typeface="Calibri"/>
                <a:ea typeface="Calibri"/>
              </a:rPr>
              <a:t>Use of Kit components. </a:t>
            </a:r>
            <a:endParaRPr b="0" lang="en-US" sz="2400" spc="-1" strike="noStrike">
              <a:solidFill>
                <a:srgbClr val="000000"/>
              </a:solidFill>
              <a:latin typeface="Arial"/>
            </a:endParaRPr>
          </a:p>
          <a:p>
            <a:pPr>
              <a:lnSpc>
                <a:spcPct val="100000"/>
              </a:lnSpc>
              <a:tabLst>
                <a:tab algn="l" pos="0"/>
              </a:tabLst>
            </a:pPr>
            <a:r>
              <a:rPr b="0" lang="en-US" sz="2000" spc="-1" strike="noStrike">
                <a:solidFill>
                  <a:schemeClr val="dk1"/>
                </a:solidFill>
                <a:latin typeface="Calibri"/>
                <a:ea typeface="Calibri"/>
              </a:rPr>
              <a:t>K01. You may only use items provided in your kit.</a:t>
            </a:r>
            <a:endParaRPr b="0" lang="en-US" sz="2000" spc="-1" strike="noStrike">
              <a:solidFill>
                <a:srgbClr val="000000"/>
              </a:solidFill>
              <a:latin typeface="Arial"/>
            </a:endParaRPr>
          </a:p>
          <a:p>
            <a:pPr>
              <a:lnSpc>
                <a:spcPct val="100000"/>
              </a:lnSpc>
              <a:tabLst>
                <a:tab algn="l" pos="0"/>
              </a:tabLst>
            </a:pPr>
            <a:r>
              <a:rPr b="0" lang="en-US" sz="1000" spc="-1" strike="noStrike">
                <a:solidFill>
                  <a:schemeClr val="dk1"/>
                </a:solidFill>
                <a:latin typeface="Calibri"/>
                <a:ea typeface="Calibri"/>
              </a:rPr>
              <a:t> </a:t>
            </a:r>
            <a:endParaRPr b="0" lang="en-US" sz="1000" spc="-1" strike="noStrike">
              <a:solidFill>
                <a:srgbClr val="000000"/>
              </a:solidFill>
              <a:latin typeface="Arial"/>
            </a:endParaRPr>
          </a:p>
          <a:p>
            <a:pPr>
              <a:lnSpc>
                <a:spcPct val="100000"/>
              </a:lnSpc>
              <a:tabLst>
                <a:tab algn="l" pos="0"/>
              </a:tabLst>
            </a:pPr>
            <a:r>
              <a:rPr b="0" lang="en-US" sz="2000" spc="-1" strike="noStrike">
                <a:solidFill>
                  <a:schemeClr val="dk1"/>
                </a:solidFill>
                <a:latin typeface="Calibri"/>
                <a:ea typeface="Calibri"/>
              </a:rPr>
              <a:t>K02. No additional holes may be drilled, or modifications made to any kit component.</a:t>
            </a:r>
            <a:endParaRPr b="0" lang="en-US" sz="2000" spc="-1" strike="noStrike">
              <a:solidFill>
                <a:srgbClr val="000000"/>
              </a:solidFill>
              <a:latin typeface="Arial"/>
            </a:endParaRPr>
          </a:p>
          <a:p>
            <a:pPr>
              <a:lnSpc>
                <a:spcPct val="100000"/>
              </a:lnSpc>
              <a:tabLst>
                <a:tab algn="l" pos="0"/>
              </a:tabLst>
            </a:pPr>
            <a:r>
              <a:rPr b="0" lang="en-US" sz="1050" spc="-1" strike="noStrike">
                <a:solidFill>
                  <a:schemeClr val="dk1"/>
                </a:solidFill>
                <a:latin typeface="Calibri"/>
                <a:ea typeface="Calibri"/>
              </a:rPr>
              <a:t> </a:t>
            </a:r>
            <a:endParaRPr b="0" lang="en-US" sz="1050" spc="-1" strike="noStrike">
              <a:solidFill>
                <a:srgbClr val="000000"/>
              </a:solidFill>
              <a:latin typeface="Arial"/>
            </a:endParaRPr>
          </a:p>
          <a:p>
            <a:pPr>
              <a:lnSpc>
                <a:spcPct val="100000"/>
              </a:lnSpc>
              <a:tabLst>
                <a:tab algn="l" pos="0"/>
              </a:tabLst>
            </a:pPr>
            <a:r>
              <a:rPr b="0" lang="en-US" sz="2000" spc="-1" strike="noStrike">
                <a:solidFill>
                  <a:schemeClr val="dk1"/>
                </a:solidFill>
                <a:latin typeface="Calibri"/>
                <a:ea typeface="Calibri"/>
              </a:rPr>
              <a:t>K03. No glue or tape may be used on any part of the device.</a:t>
            </a:r>
            <a:endParaRPr b="0" lang="en-US" sz="2000" spc="-1" strike="noStrike">
              <a:solidFill>
                <a:srgbClr val="000000"/>
              </a:solidFill>
              <a:latin typeface="Arial"/>
            </a:endParaRPr>
          </a:p>
          <a:p>
            <a:pPr>
              <a:lnSpc>
                <a:spcPct val="100000"/>
              </a:lnSpc>
              <a:tabLst>
                <a:tab algn="l" pos="0"/>
              </a:tabLst>
            </a:pPr>
            <a:r>
              <a:rPr b="0" lang="en-US" sz="1100" spc="-1" strike="noStrike">
                <a:solidFill>
                  <a:schemeClr val="dk1"/>
                </a:solidFill>
                <a:latin typeface="Calibri"/>
                <a:ea typeface="Calibri"/>
              </a:rPr>
              <a:t> </a:t>
            </a:r>
            <a:endParaRPr b="0" lang="en-US" sz="1100" spc="-1" strike="noStrike">
              <a:solidFill>
                <a:srgbClr val="000000"/>
              </a:solidFill>
              <a:latin typeface="Arial"/>
            </a:endParaRPr>
          </a:p>
          <a:p>
            <a:pPr>
              <a:lnSpc>
                <a:spcPct val="100000"/>
              </a:lnSpc>
              <a:tabLst>
                <a:tab algn="l" pos="0"/>
              </a:tabLst>
            </a:pPr>
            <a:r>
              <a:rPr b="0" lang="en-US" sz="2000" spc="-1" strike="noStrike">
                <a:solidFill>
                  <a:schemeClr val="dk1"/>
                </a:solidFill>
                <a:latin typeface="Calibri"/>
                <a:ea typeface="Calibri"/>
              </a:rPr>
              <a:t>K04. No modifications, you may not use any fastener, object or weight to hold the kit base to the table surface. </a:t>
            </a:r>
            <a:endParaRPr b="0" lang="en-US" sz="2000" spc="-1" strike="noStrike">
              <a:solidFill>
                <a:srgbClr val="000000"/>
              </a:solidFill>
              <a:latin typeface="Arial"/>
            </a:endParaRPr>
          </a:p>
          <a:p>
            <a:pPr>
              <a:lnSpc>
                <a:spcPct val="100000"/>
              </a:lnSpc>
              <a:tabLst>
                <a:tab algn="l" pos="0"/>
              </a:tabLst>
            </a:pPr>
            <a:r>
              <a:rPr b="0" lang="en-US" sz="1050" spc="-1" strike="noStrike">
                <a:solidFill>
                  <a:schemeClr val="dk1"/>
                </a:solidFill>
                <a:latin typeface="Calibri"/>
                <a:ea typeface="Calibri"/>
              </a:rPr>
              <a:t> </a:t>
            </a:r>
            <a:endParaRPr b="0" lang="en-US" sz="1050" spc="-1" strike="noStrike">
              <a:solidFill>
                <a:srgbClr val="000000"/>
              </a:solidFill>
              <a:latin typeface="Arial"/>
            </a:endParaRPr>
          </a:p>
          <a:p>
            <a:pPr>
              <a:lnSpc>
                <a:spcPct val="100000"/>
              </a:lnSpc>
              <a:tabLst>
                <a:tab algn="l" pos="0"/>
              </a:tabLst>
            </a:pPr>
            <a:r>
              <a:rPr b="0" lang="en-US" sz="2000" spc="-1" strike="noStrike">
                <a:solidFill>
                  <a:schemeClr val="dk1"/>
                </a:solidFill>
                <a:latin typeface="Calibri"/>
                <a:ea typeface="Calibri"/>
              </a:rPr>
              <a:t>K05. Gear and rigging my only touch or connect to the base thought the three built in connection points. </a:t>
            </a:r>
            <a:endParaRPr b="0" lang="en-US" sz="2000" spc="-1" strike="noStrike">
              <a:solidFill>
                <a:srgbClr val="000000"/>
              </a:solidFill>
              <a:latin typeface="Arial"/>
            </a:endParaRPr>
          </a:p>
          <a:p>
            <a:pPr>
              <a:lnSpc>
                <a:spcPct val="100000"/>
              </a:lnSpc>
              <a:tabLst>
                <a:tab algn="l" pos="0"/>
              </a:tabLst>
            </a:pPr>
            <a:r>
              <a:rPr b="0" lang="en-US" sz="1100" spc="-1" strike="noStrike">
                <a:solidFill>
                  <a:schemeClr val="dk1"/>
                </a:solidFill>
                <a:latin typeface="Calibri"/>
                <a:ea typeface="Calibri"/>
              </a:rPr>
              <a:t> </a:t>
            </a:r>
            <a:endParaRPr b="0" lang="en-US" sz="1100" spc="-1" strike="noStrike">
              <a:solidFill>
                <a:srgbClr val="000000"/>
              </a:solidFill>
              <a:latin typeface="Arial"/>
            </a:endParaRPr>
          </a:p>
          <a:p>
            <a:pPr>
              <a:lnSpc>
                <a:spcPct val="100000"/>
              </a:lnSpc>
              <a:tabLst>
                <a:tab algn="l" pos="0"/>
              </a:tabLst>
            </a:pPr>
            <a:r>
              <a:rPr b="0" lang="en-US" sz="2000" spc="-1" strike="noStrike">
                <a:solidFill>
                  <a:schemeClr val="dk1"/>
                </a:solidFill>
                <a:latin typeface="Calibri"/>
                <a:ea typeface="Calibri"/>
              </a:rPr>
              <a:t>K06. No more than 24 feet of string may be used.</a:t>
            </a:r>
            <a:endParaRPr b="0" lang="en-US" sz="2000" spc="-1" strike="noStrike">
              <a:solidFill>
                <a:srgbClr val="000000"/>
              </a:solidFill>
              <a:latin typeface="Arial"/>
            </a:endParaRPr>
          </a:p>
          <a:p>
            <a:pPr>
              <a:lnSpc>
                <a:spcPct val="100000"/>
              </a:lnSpc>
              <a:tabLst>
                <a:tab algn="l" pos="0"/>
              </a:tabLst>
            </a:pPr>
            <a:r>
              <a:rPr b="0" lang="en-US" sz="1100" spc="-1" strike="noStrike">
                <a:solidFill>
                  <a:schemeClr val="dk1"/>
                </a:solidFill>
                <a:latin typeface="Calibri"/>
                <a:ea typeface="Calibri"/>
              </a:rPr>
              <a:t> </a:t>
            </a:r>
            <a:endParaRPr b="0" lang="en-US" sz="1100" spc="-1" strike="noStrike">
              <a:solidFill>
                <a:srgbClr val="000000"/>
              </a:solidFill>
              <a:latin typeface="Arial"/>
            </a:endParaRPr>
          </a:p>
          <a:p>
            <a:pPr>
              <a:lnSpc>
                <a:spcPct val="100000"/>
              </a:lnSpc>
              <a:tabLst>
                <a:tab algn="l" pos="0"/>
              </a:tabLst>
            </a:pPr>
            <a:r>
              <a:rPr b="0" lang="en-US" sz="2000" spc="-1" strike="noStrike">
                <a:solidFill>
                  <a:schemeClr val="dk1"/>
                </a:solidFill>
                <a:latin typeface="Calibri"/>
                <a:ea typeface="Calibri"/>
              </a:rPr>
              <a:t>K07. No grease, oil or lubricants may be applied to any part of the gear.</a:t>
            </a:r>
            <a:endParaRPr b="0" lang="en-US" sz="2000" spc="-1" strike="noStrike">
              <a:solidFill>
                <a:srgbClr val="000000"/>
              </a:solidFill>
              <a:latin typeface="Arial"/>
            </a:endParaRPr>
          </a:p>
          <a:p>
            <a:pPr>
              <a:lnSpc>
                <a:spcPct val="100000"/>
              </a:lnSpc>
              <a:tabLst>
                <a:tab algn="l" pos="0"/>
              </a:tabLst>
            </a:pPr>
            <a:endParaRPr b="0" lang="en-US" sz="1050" spc="-1" strike="noStrike">
              <a:solidFill>
                <a:srgbClr val="000000"/>
              </a:solidFill>
              <a:latin typeface="Arial"/>
            </a:endParaRPr>
          </a:p>
          <a:p>
            <a:pPr>
              <a:lnSpc>
                <a:spcPct val="100000"/>
              </a:lnSpc>
              <a:tabLst>
                <a:tab algn="l" pos="0"/>
              </a:tabLst>
            </a:pPr>
            <a:r>
              <a:rPr b="0" lang="en-US" sz="1800" spc="-1" strike="noStrike">
                <a:solidFill>
                  <a:schemeClr val="dk1"/>
                </a:solidFill>
                <a:latin typeface="Calibri"/>
                <a:ea typeface="Calibri"/>
              </a:rPr>
              <a:t>K08. No kit component may be used as a counterweight that is not provided and designated as a counterweight. </a:t>
            </a:r>
            <a:endParaRPr b="0" lang="en-US" sz="1800" spc="-1" strike="noStrike">
              <a:solidFill>
                <a:srgbClr val="000000"/>
              </a:solidFill>
              <a:latin typeface="Arial"/>
            </a:endParaRPr>
          </a:p>
          <a:p>
            <a:pPr>
              <a:lnSpc>
                <a:spcPct val="100000"/>
              </a:lnSpc>
              <a:tabLst>
                <a:tab algn="l" pos="0"/>
              </a:tabLst>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2" name="Google Shape;312;p14" descr="A white rectangular frame with a colorful background&#10;&#10;Description automatically generated"/>
          <p:cNvPicPr/>
          <p:nvPr/>
        </p:nvPicPr>
        <p:blipFill>
          <a:blip r:embed="rId1"/>
          <a:stretch/>
        </p:blipFill>
        <p:spPr>
          <a:xfrm>
            <a:off x="0" y="0"/>
            <a:ext cx="12191760" cy="6857640"/>
          </a:xfrm>
          <a:prstGeom prst="rect">
            <a:avLst/>
          </a:prstGeom>
          <a:ln w="0">
            <a:noFill/>
          </a:ln>
        </p:spPr>
      </p:pic>
      <p:sp>
        <p:nvSpPr>
          <p:cNvPr id="213" name="Google Shape;313;p14"/>
          <p:cNvSpPr/>
          <p:nvPr/>
        </p:nvSpPr>
        <p:spPr>
          <a:xfrm>
            <a:off x="820800" y="568080"/>
            <a:ext cx="7770600" cy="41752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4000" spc="-1" strike="noStrike">
                <a:solidFill>
                  <a:schemeClr val="dk1"/>
                </a:solidFill>
                <a:latin typeface="Calibri"/>
                <a:ea typeface="Calibri"/>
              </a:rPr>
              <a:t>Hydraulics</a:t>
            </a:r>
            <a:r>
              <a:rPr b="0" lang="en-US" sz="2400" spc="-1" strike="noStrike">
                <a:solidFill>
                  <a:schemeClr val="dk1"/>
                </a:solidFill>
                <a:latin typeface="Calibri"/>
                <a:ea typeface="Calibri"/>
              </a:rPr>
              <a:t> </a:t>
            </a:r>
            <a:endParaRPr b="0" lang="en-US" sz="2400" spc="-1" strike="noStrike">
              <a:solidFill>
                <a:srgbClr val="000000"/>
              </a:solidFill>
              <a:latin typeface="Arial"/>
            </a:endParaRPr>
          </a:p>
          <a:p>
            <a:pPr>
              <a:lnSpc>
                <a:spcPct val="100000"/>
              </a:lnSpc>
              <a:tabLst>
                <a:tab algn="l" pos="0"/>
              </a:tabLst>
            </a:pPr>
            <a:br>
              <a:rPr sz="2400"/>
            </a:br>
            <a:r>
              <a:rPr b="0" lang="en-US" sz="2400" spc="-1" strike="noStrike">
                <a:solidFill>
                  <a:schemeClr val="dk1"/>
                </a:solidFill>
                <a:latin typeface="Calibri"/>
                <a:ea typeface="Calibri"/>
              </a:rPr>
              <a:t>H01. No fluid other than water may be used. </a:t>
            </a:r>
            <a:endParaRPr b="0" lang="en-US" sz="2400" spc="-1" strike="noStrike">
              <a:solidFill>
                <a:srgbClr val="000000"/>
              </a:solidFill>
              <a:latin typeface="Arial"/>
            </a:endParaRPr>
          </a:p>
          <a:p>
            <a:pPr>
              <a:lnSpc>
                <a:spcPct val="100000"/>
              </a:lnSpc>
              <a:tabLst>
                <a:tab algn="l" pos="0"/>
              </a:tabLst>
            </a:pPr>
            <a:br>
              <a:rPr sz="2400"/>
            </a:br>
            <a:r>
              <a:rPr b="0" lang="en-US" sz="2400" spc="-1" strike="noStrike">
                <a:solidFill>
                  <a:schemeClr val="dk1"/>
                </a:solidFill>
                <a:latin typeface="Calibri"/>
                <a:ea typeface="Calibri"/>
              </a:rPr>
              <a:t>H02. No additives may be used in the water. </a:t>
            </a:r>
            <a:endParaRPr b="0" lang="en-US" sz="2400" spc="-1" strike="noStrike">
              <a:solidFill>
                <a:srgbClr val="000000"/>
              </a:solidFill>
              <a:latin typeface="Arial"/>
            </a:endParaRPr>
          </a:p>
          <a:p>
            <a:pPr>
              <a:lnSpc>
                <a:spcPct val="100000"/>
              </a:lnSpc>
              <a:tabLst>
                <a:tab algn="l" pos="0"/>
              </a:tabLst>
            </a:pPr>
            <a:br>
              <a:rPr sz="2400"/>
            </a:br>
            <a:r>
              <a:rPr b="0" lang="en-US" sz="2400" spc="-1" strike="noStrike">
                <a:solidFill>
                  <a:schemeClr val="dk1"/>
                </a:solidFill>
                <a:latin typeface="Calibri"/>
                <a:ea typeface="Calibri"/>
              </a:rPr>
              <a:t>H03. Between 12-24 inches of hose must be used between Actuation and Drive Pistons.</a:t>
            </a:r>
            <a:endParaRPr b="0" lang="en-US" sz="2400" spc="-1" strike="noStrike">
              <a:solidFill>
                <a:srgbClr val="000000"/>
              </a:solidFill>
              <a:latin typeface="Arial"/>
            </a:endParaRPr>
          </a:p>
          <a:p>
            <a:pPr>
              <a:lnSpc>
                <a:spcPct val="100000"/>
              </a:lnSpc>
              <a:tabLst>
                <a:tab algn="l" pos="0"/>
              </a:tabLst>
            </a:pPr>
            <a:endParaRPr b="0" lang="en-US" sz="1800" spc="-1" strike="noStrike">
              <a:solidFill>
                <a:srgbClr val="000000"/>
              </a:solidFill>
              <a:latin typeface="Arial"/>
            </a:endParaRPr>
          </a:p>
          <a:p>
            <a:pPr>
              <a:lnSpc>
                <a:spcPct val="100000"/>
              </a:lnSpc>
              <a:tabLst>
                <a:tab algn="l" pos="0"/>
              </a:tabLst>
            </a:pPr>
            <a:r>
              <a:rPr b="0" lang="en-US" sz="2400" spc="-1" strike="noStrike">
                <a:solidFill>
                  <a:schemeClr val="dk1"/>
                </a:solidFill>
                <a:latin typeface="Calibri"/>
                <a:ea typeface="Calibri"/>
              </a:rPr>
              <a:t>H04. No grease or lubricates may be used.</a:t>
            </a:r>
            <a:endParaRPr b="0" lang="en-US" sz="2400" spc="-1" strike="noStrike">
              <a:solidFill>
                <a:srgbClr val="000000"/>
              </a:solidFill>
              <a:latin typeface="Arial"/>
            </a:endParaRPr>
          </a:p>
          <a:p>
            <a:pPr>
              <a:lnSpc>
                <a:spcPct val="100000"/>
              </a:lnSpc>
              <a:tabLst>
                <a:tab algn="l" pos="0"/>
              </a:tabLst>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4" name="Google Shape;318;p15" descr="A cartoon character in a space scene&#10;&#10;Description automatically generated"/>
          <p:cNvPicPr/>
          <p:nvPr/>
        </p:nvPicPr>
        <p:blipFill>
          <a:blip r:embed="rId1"/>
          <a:stretch/>
        </p:blipFill>
        <p:spPr>
          <a:xfrm>
            <a:off x="0" y="0"/>
            <a:ext cx="12191760" cy="6857640"/>
          </a:xfrm>
          <a:prstGeom prst="rect">
            <a:avLst/>
          </a:prstGeom>
          <a:ln w="0">
            <a:noFill/>
          </a:ln>
        </p:spPr>
      </p:pic>
      <p:sp>
        <p:nvSpPr>
          <p:cNvPr id="215" name="Google Shape;319;p15"/>
          <p:cNvSpPr/>
          <p:nvPr/>
        </p:nvSpPr>
        <p:spPr>
          <a:xfrm>
            <a:off x="1663560" y="441360"/>
            <a:ext cx="5016600" cy="5091480"/>
          </a:xfrm>
          <a:prstGeom prst="rect">
            <a:avLst/>
          </a:prstGeom>
          <a:solidFill>
            <a:srgbClr val="385623"/>
          </a:solidFill>
          <a:ln w="0">
            <a:noFill/>
          </a:ln>
        </p:spPr>
        <p:style>
          <a:lnRef idx="0"/>
          <a:fillRef idx="0"/>
          <a:effectRef idx="0"/>
          <a:fontRef idx="minor"/>
        </p:style>
        <p:txBody>
          <a:bodyPr anchor="t">
            <a:spAutoFit/>
          </a:bodyPr>
          <a:p>
            <a:pPr>
              <a:lnSpc>
                <a:spcPct val="100000"/>
              </a:lnSpc>
              <a:tabLst>
                <a:tab algn="l" pos="0"/>
              </a:tabLst>
            </a:pPr>
            <a:r>
              <a:rPr b="1" i="1" lang="en-US" sz="2800" spc="-1" strike="noStrike" u="sng">
                <a:solidFill>
                  <a:srgbClr val="ffff00"/>
                </a:solidFill>
                <a:uFillTx/>
                <a:latin typeface="Calibri"/>
                <a:ea typeface="Calibri"/>
              </a:rPr>
              <a:t>The Lift</a:t>
            </a:r>
            <a:endParaRPr b="0" lang="en-US" sz="2800" spc="-1" strike="noStrike">
              <a:solidFill>
                <a:srgbClr val="000000"/>
              </a:solidFill>
              <a:latin typeface="Arial"/>
            </a:endParaRPr>
          </a:p>
          <a:p>
            <a:pPr>
              <a:lnSpc>
                <a:spcPct val="100000"/>
              </a:lnSpc>
              <a:tabLst>
                <a:tab algn="l" pos="0"/>
              </a:tabLst>
            </a:pPr>
            <a:r>
              <a:rPr b="1" lang="en-US" sz="2000" spc="-1" strike="noStrike">
                <a:solidFill>
                  <a:srgbClr val="ffff00"/>
                </a:solidFill>
                <a:latin typeface="Calibri"/>
                <a:ea typeface="Calibri"/>
              </a:rPr>
              <a:t>L01. </a:t>
            </a:r>
            <a:r>
              <a:rPr b="0" lang="en-US" sz="2000" spc="-1" strike="noStrike">
                <a:solidFill>
                  <a:schemeClr val="lt1"/>
                </a:solidFill>
                <a:latin typeface="Calibri"/>
                <a:ea typeface="Calibri"/>
              </a:rPr>
              <a:t>The weight must start with its full weight resting on the base.</a:t>
            </a:r>
            <a:endParaRPr b="0" lang="en-US" sz="2000" spc="-1" strike="noStrike">
              <a:solidFill>
                <a:srgbClr val="000000"/>
              </a:solidFill>
              <a:latin typeface="Arial"/>
            </a:endParaRPr>
          </a:p>
          <a:p>
            <a:pPr>
              <a:lnSpc>
                <a:spcPct val="100000"/>
              </a:lnSpc>
              <a:tabLst>
                <a:tab algn="l" pos="0"/>
              </a:tabLst>
            </a:pPr>
            <a:endParaRPr b="0" lang="en-US" sz="2000" spc="-1" strike="noStrike">
              <a:solidFill>
                <a:srgbClr val="000000"/>
              </a:solidFill>
              <a:latin typeface="Arial"/>
            </a:endParaRPr>
          </a:p>
          <a:p>
            <a:pPr>
              <a:lnSpc>
                <a:spcPct val="100000"/>
              </a:lnSpc>
              <a:tabLst>
                <a:tab algn="l" pos="0"/>
              </a:tabLst>
            </a:pPr>
            <a:r>
              <a:rPr b="1" lang="en-US" sz="2000" spc="-1" strike="noStrike">
                <a:solidFill>
                  <a:srgbClr val="ffff00"/>
                </a:solidFill>
                <a:latin typeface="Calibri"/>
                <a:ea typeface="Calibri"/>
              </a:rPr>
              <a:t>L02. </a:t>
            </a:r>
            <a:r>
              <a:rPr b="0" lang="en-US" sz="2000" spc="-1" strike="noStrike">
                <a:solidFill>
                  <a:schemeClr val="lt1"/>
                </a:solidFill>
                <a:latin typeface="Calibri"/>
                <a:ea typeface="Calibri"/>
              </a:rPr>
              <a:t>The weight must be off the base within 5 seconds of the start signal and my not touch the base or any part of the device once lifted.</a:t>
            </a:r>
            <a:endParaRPr b="0" lang="en-US" sz="2000" spc="-1" strike="noStrike">
              <a:solidFill>
                <a:srgbClr val="000000"/>
              </a:solidFill>
              <a:latin typeface="Arial"/>
            </a:endParaRPr>
          </a:p>
          <a:p>
            <a:pPr>
              <a:lnSpc>
                <a:spcPct val="100000"/>
              </a:lnSpc>
              <a:tabLst>
                <a:tab algn="l" pos="0"/>
              </a:tabLst>
            </a:pPr>
            <a:endParaRPr b="0" lang="en-US" sz="2000" spc="-1" strike="noStrike">
              <a:solidFill>
                <a:srgbClr val="000000"/>
              </a:solidFill>
              <a:latin typeface="Arial"/>
            </a:endParaRPr>
          </a:p>
          <a:p>
            <a:pPr>
              <a:lnSpc>
                <a:spcPct val="100000"/>
              </a:lnSpc>
              <a:tabLst>
                <a:tab algn="l" pos="0"/>
              </a:tabLst>
            </a:pPr>
            <a:r>
              <a:rPr b="1" lang="en-US" sz="2000" spc="-1" strike="noStrike">
                <a:solidFill>
                  <a:srgbClr val="ffff00"/>
                </a:solidFill>
                <a:latin typeface="Calibri"/>
                <a:ea typeface="Calibri"/>
              </a:rPr>
              <a:t>L03. </a:t>
            </a:r>
            <a:r>
              <a:rPr b="0" lang="en-US" sz="2000" spc="-1" strike="noStrike">
                <a:solidFill>
                  <a:schemeClr val="lt1"/>
                </a:solidFill>
                <a:latin typeface="Calibri"/>
                <a:ea typeface="Calibri"/>
              </a:rPr>
              <a:t>Once the weight clears the base the 30 second clock starts</a:t>
            </a:r>
            <a:endParaRPr b="0" lang="en-US" sz="2000" spc="-1" strike="noStrike">
              <a:solidFill>
                <a:srgbClr val="000000"/>
              </a:solidFill>
              <a:latin typeface="Arial"/>
            </a:endParaRPr>
          </a:p>
          <a:p>
            <a:pPr>
              <a:lnSpc>
                <a:spcPct val="100000"/>
              </a:lnSpc>
              <a:tabLst>
                <a:tab algn="l" pos="0"/>
              </a:tabLst>
            </a:pPr>
            <a:endParaRPr b="0" lang="en-US" sz="2000" spc="-1" strike="noStrike">
              <a:solidFill>
                <a:srgbClr val="000000"/>
              </a:solidFill>
              <a:latin typeface="Arial"/>
            </a:endParaRPr>
          </a:p>
          <a:p>
            <a:pPr>
              <a:lnSpc>
                <a:spcPct val="100000"/>
              </a:lnSpc>
              <a:tabLst>
                <a:tab algn="l" pos="0"/>
              </a:tabLst>
            </a:pPr>
            <a:r>
              <a:rPr b="1" lang="en-US" sz="2000" spc="-1" strike="noStrike">
                <a:solidFill>
                  <a:srgbClr val="ffff00"/>
                </a:solidFill>
                <a:latin typeface="Calibri"/>
                <a:ea typeface="Calibri"/>
              </a:rPr>
              <a:t>L04. </a:t>
            </a:r>
            <a:r>
              <a:rPr b="0" lang="en-US" sz="2000" spc="-1" strike="noStrike">
                <a:solidFill>
                  <a:schemeClr val="lt1"/>
                </a:solidFill>
                <a:latin typeface="Calibri"/>
                <a:ea typeface="Calibri"/>
              </a:rPr>
              <a:t>The weight must start within the designated starting circle</a:t>
            </a:r>
            <a:endParaRPr b="0" lang="en-US" sz="2000" spc="-1" strike="noStrike">
              <a:solidFill>
                <a:srgbClr val="000000"/>
              </a:solidFill>
              <a:latin typeface="Arial"/>
            </a:endParaRPr>
          </a:p>
          <a:p>
            <a:pPr>
              <a:lnSpc>
                <a:spcPct val="100000"/>
              </a:lnSpc>
              <a:tabLst>
                <a:tab algn="l" pos="0"/>
              </a:tabLst>
            </a:pPr>
            <a:endParaRPr b="0" lang="en-US" sz="2000" spc="-1" strike="noStrike">
              <a:solidFill>
                <a:srgbClr val="000000"/>
              </a:solidFill>
              <a:latin typeface="Arial"/>
            </a:endParaRPr>
          </a:p>
          <a:p>
            <a:pPr>
              <a:lnSpc>
                <a:spcPct val="100000"/>
              </a:lnSpc>
              <a:tabLst>
                <a:tab algn="l" pos="0"/>
              </a:tabLst>
            </a:pPr>
            <a:r>
              <a:rPr b="1" lang="en-US" sz="2000" spc="-1" strike="noStrike">
                <a:solidFill>
                  <a:srgbClr val="ffff00"/>
                </a:solidFill>
                <a:latin typeface="Calibri"/>
                <a:ea typeface="Calibri"/>
              </a:rPr>
              <a:t>L05. </a:t>
            </a:r>
            <a:r>
              <a:rPr b="0" lang="en-US" sz="2000" spc="-1" strike="noStrike">
                <a:solidFill>
                  <a:schemeClr val="lt1"/>
                </a:solidFill>
                <a:latin typeface="Calibri"/>
                <a:ea typeface="Calibri"/>
              </a:rPr>
              <a:t>The weight must not travel outside the movement circle at anytime during the lift</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6" name="Google Shape;324;p16" descr="Cartoon characters on a stage&#10;&#10;Description automatically generated"/>
          <p:cNvPicPr/>
          <p:nvPr/>
        </p:nvPicPr>
        <p:blipFill>
          <a:blip r:embed="rId1"/>
          <a:stretch/>
        </p:blipFill>
        <p:spPr>
          <a:xfrm>
            <a:off x="0" y="0"/>
            <a:ext cx="12191760" cy="6857640"/>
          </a:xfrm>
          <a:prstGeom prst="rect">
            <a:avLst/>
          </a:prstGeom>
          <a:ln w="0">
            <a:noFill/>
          </a:ln>
        </p:spPr>
      </p:pic>
      <p:sp>
        <p:nvSpPr>
          <p:cNvPr id="217" name="Google Shape;325;p16"/>
          <p:cNvSpPr/>
          <p:nvPr/>
        </p:nvSpPr>
        <p:spPr>
          <a:xfrm rot="21352200">
            <a:off x="3490200" y="458280"/>
            <a:ext cx="5616000" cy="2408040"/>
          </a:xfrm>
          <a:prstGeom prst="rect">
            <a:avLst/>
          </a:prstGeom>
          <a:solidFill>
            <a:srgbClr val="0070c0"/>
          </a:solidFill>
          <a:ln w="0">
            <a:noFill/>
          </a:ln>
        </p:spPr>
        <p:style>
          <a:lnRef idx="0"/>
          <a:fillRef idx="0"/>
          <a:effectRef idx="0"/>
          <a:fontRef idx="minor"/>
        </p:style>
        <p:txBody>
          <a:bodyPr anchor="t">
            <a:spAutoFit/>
          </a:bodyPr>
          <a:p>
            <a:pPr>
              <a:lnSpc>
                <a:spcPct val="100000"/>
              </a:lnSpc>
              <a:tabLst>
                <a:tab algn="l" pos="0"/>
              </a:tabLst>
            </a:pPr>
            <a:r>
              <a:rPr b="1" i="1" lang="en-US" sz="3200" spc="-1" strike="noStrike" u="sng">
                <a:solidFill>
                  <a:srgbClr val="fee599"/>
                </a:solidFill>
                <a:uFillTx/>
                <a:latin typeface="Calibri"/>
                <a:ea typeface="Calibri"/>
              </a:rPr>
              <a:t>The Lift</a:t>
            </a:r>
            <a:endParaRPr b="0" lang="en-US" sz="3200" spc="-1" strike="noStrike">
              <a:solidFill>
                <a:srgbClr val="000000"/>
              </a:solidFill>
              <a:latin typeface="Arial"/>
            </a:endParaRPr>
          </a:p>
          <a:p>
            <a:pPr>
              <a:lnSpc>
                <a:spcPct val="100000"/>
              </a:lnSpc>
              <a:tabLst>
                <a:tab algn="l" pos="0"/>
              </a:tabLst>
            </a:pPr>
            <a:r>
              <a:rPr b="1" lang="en-US" sz="2000" spc="-1" strike="noStrike">
                <a:solidFill>
                  <a:srgbClr val="fee599"/>
                </a:solidFill>
                <a:latin typeface="Calibri"/>
                <a:ea typeface="Calibri"/>
              </a:rPr>
              <a:t>L06. The measurement is made once 30 seconds is reached. </a:t>
            </a:r>
            <a:endParaRPr b="0" lang="en-US" sz="2000" spc="-1" strike="noStrike">
              <a:solidFill>
                <a:srgbClr val="000000"/>
              </a:solidFill>
              <a:latin typeface="Arial"/>
            </a:endParaRPr>
          </a:p>
          <a:p>
            <a:pPr>
              <a:lnSpc>
                <a:spcPct val="100000"/>
              </a:lnSpc>
              <a:tabLst>
                <a:tab algn="l" pos="0"/>
              </a:tabLst>
            </a:pPr>
            <a:endParaRPr b="0" lang="en-US" sz="2000" spc="-1" strike="noStrike">
              <a:solidFill>
                <a:srgbClr val="000000"/>
              </a:solidFill>
              <a:latin typeface="Arial"/>
            </a:endParaRPr>
          </a:p>
          <a:p>
            <a:pPr>
              <a:lnSpc>
                <a:spcPct val="100000"/>
              </a:lnSpc>
              <a:tabLst>
                <a:tab algn="l" pos="0"/>
              </a:tabLst>
            </a:pPr>
            <a:r>
              <a:rPr b="1" lang="en-US" sz="2000" spc="-1" strike="noStrike">
                <a:solidFill>
                  <a:srgbClr val="fee599"/>
                </a:solidFill>
                <a:latin typeface="Calibri"/>
                <a:ea typeface="Calibri"/>
              </a:rPr>
              <a:t>L07. No person or object may touch any part of the device other than the 3 Actuation Cylinders during the lift.</a:t>
            </a:r>
            <a:endParaRPr b="0" lang="en-US" sz="2000" spc="-1" strike="noStrike">
              <a:solidFill>
                <a:srgbClr val="000000"/>
              </a:solidFill>
              <a:latin typeface="Arial"/>
            </a:endParaRPr>
          </a:p>
        </p:txBody>
      </p:sp>
      <p:sp>
        <p:nvSpPr>
          <p:cNvPr id="218" name="Google Shape;326;p16"/>
          <p:cNvSpPr/>
          <p:nvPr/>
        </p:nvSpPr>
        <p:spPr>
          <a:xfrm>
            <a:off x="3355920" y="4185720"/>
            <a:ext cx="8305200" cy="1310760"/>
          </a:xfrm>
          <a:prstGeom prst="rect">
            <a:avLst/>
          </a:prstGeom>
          <a:solidFill>
            <a:srgbClr val="0070c0"/>
          </a:solidFill>
          <a:ln w="0">
            <a:noFill/>
          </a:ln>
        </p:spPr>
        <p:style>
          <a:lnRef idx="0"/>
          <a:fillRef idx="0"/>
          <a:effectRef idx="0"/>
          <a:fontRef idx="minor"/>
        </p:style>
        <p:txBody>
          <a:bodyPr anchor="t">
            <a:spAutoFit/>
          </a:bodyPr>
          <a:p>
            <a:pPr>
              <a:lnSpc>
                <a:spcPct val="100000"/>
              </a:lnSpc>
              <a:tabLst>
                <a:tab algn="l" pos="0"/>
              </a:tabLst>
            </a:pPr>
            <a:r>
              <a:rPr b="1" lang="en-US" sz="2000" spc="-1" strike="noStrike">
                <a:solidFill>
                  <a:srgbClr val="fee599"/>
                </a:solidFill>
                <a:latin typeface="Calibri"/>
                <a:ea typeface="Calibri"/>
              </a:rPr>
              <a:t>L08. Each team will have 10 mins in which to make 3 lift attempts.</a:t>
            </a:r>
            <a:endParaRPr b="0" lang="en-US" sz="2000" spc="-1" strike="noStrike">
              <a:solidFill>
                <a:srgbClr val="000000"/>
              </a:solidFill>
              <a:latin typeface="Arial"/>
            </a:endParaRPr>
          </a:p>
          <a:p>
            <a:pPr>
              <a:lnSpc>
                <a:spcPct val="100000"/>
              </a:lnSpc>
              <a:tabLst>
                <a:tab algn="l" pos="0"/>
              </a:tabLst>
            </a:pPr>
            <a:r>
              <a:rPr b="1" lang="en-US" sz="2000" spc="-1" strike="noStrike">
                <a:solidFill>
                  <a:srgbClr val="fee599"/>
                </a:solidFill>
                <a:latin typeface="Calibri"/>
                <a:ea typeface="Calibri"/>
              </a:rPr>
              <a:t>L09. The highest score of the three attempts will be the team score.</a:t>
            </a:r>
            <a:endParaRPr b="0" lang="en-US" sz="2000" spc="-1" strike="noStrike">
              <a:solidFill>
                <a:srgbClr val="000000"/>
              </a:solidFill>
              <a:latin typeface="Arial"/>
            </a:endParaRPr>
          </a:p>
          <a:p>
            <a:pPr>
              <a:lnSpc>
                <a:spcPct val="100000"/>
              </a:lnSpc>
              <a:tabLst>
                <a:tab algn="l" pos="0"/>
              </a:tabLst>
            </a:pPr>
            <a:r>
              <a:rPr b="1" lang="en-US" sz="2000" spc="-1" strike="noStrike">
                <a:solidFill>
                  <a:srgbClr val="ffe699"/>
                </a:solidFill>
                <a:latin typeface="Calibri"/>
                <a:ea typeface="Calibri"/>
              </a:rPr>
              <a:t>L10. No object may descend lower than the level of the baseboard</a:t>
            </a:r>
            <a:endParaRPr b="0" lang="en-US" sz="2000" spc="-1" strike="noStrike">
              <a:solidFill>
                <a:srgbClr val="000000"/>
              </a:solidFill>
              <a:latin typeface="Arial"/>
            </a:endParaRPr>
          </a:p>
          <a:p>
            <a:pPr>
              <a:lnSpc>
                <a:spcPct val="100000"/>
              </a:lnSpc>
              <a:tabLst>
                <a:tab algn="l" pos="0"/>
              </a:tabLst>
            </a:pPr>
            <a:r>
              <a:rPr b="1" lang="en-US" sz="2000" spc="-1" strike="noStrike">
                <a:solidFill>
                  <a:srgbClr val="ffe699"/>
                </a:solidFill>
                <a:latin typeface="Calibri"/>
                <a:ea typeface="Calibri"/>
              </a:rPr>
              <a:t>L11. No person may touch any portion of a device used as a counterweight.</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9" name="Google Shape;331;p17" descr="A cartoon of a space scene&#10;&#10;Description automatically generated with medium confidence"/>
          <p:cNvPicPr/>
          <p:nvPr/>
        </p:nvPicPr>
        <p:blipFill>
          <a:blip r:embed="rId1"/>
          <a:stretch/>
        </p:blipFill>
        <p:spPr>
          <a:xfrm>
            <a:off x="0" y="0"/>
            <a:ext cx="12191760" cy="6857640"/>
          </a:xfrm>
          <a:prstGeom prst="rect">
            <a:avLst/>
          </a:prstGeom>
          <a:ln w="0">
            <a:noFill/>
          </a:ln>
        </p:spPr>
      </p:pic>
      <p:sp>
        <p:nvSpPr>
          <p:cNvPr id="220" name="Google Shape;332;p17"/>
          <p:cNvSpPr/>
          <p:nvPr/>
        </p:nvSpPr>
        <p:spPr>
          <a:xfrm>
            <a:off x="3454200" y="497880"/>
            <a:ext cx="5790600" cy="4023000"/>
          </a:xfrm>
          <a:prstGeom prst="rect">
            <a:avLst/>
          </a:prstGeom>
          <a:solidFill>
            <a:schemeClr val="dk1"/>
          </a:solidFill>
          <a:ln w="0">
            <a:noFill/>
          </a:ln>
        </p:spPr>
        <p:style>
          <a:lnRef idx="0"/>
          <a:fillRef idx="0"/>
          <a:effectRef idx="0"/>
          <a:fontRef idx="minor"/>
        </p:style>
        <p:txBody>
          <a:bodyPr anchor="t">
            <a:spAutoFit/>
          </a:bodyPr>
          <a:p>
            <a:pPr>
              <a:lnSpc>
                <a:spcPct val="100000"/>
              </a:lnSpc>
              <a:tabLst>
                <a:tab algn="l" pos="0"/>
              </a:tabLst>
            </a:pPr>
            <a:r>
              <a:rPr b="1" lang="en-US" sz="2400" spc="-1" strike="noStrike">
                <a:solidFill>
                  <a:schemeClr val="lt1"/>
                </a:solidFill>
                <a:latin typeface="Times New Roman"/>
                <a:ea typeface="Times New Roman"/>
              </a:rPr>
              <a:t>Team / Event Participation</a:t>
            </a:r>
            <a:endParaRPr b="0" lang="en-US" sz="2400" spc="-1" strike="noStrike">
              <a:solidFill>
                <a:srgbClr val="ffffff"/>
              </a:solidFill>
              <a:latin typeface="Arial"/>
            </a:endParaRPr>
          </a:p>
          <a:p>
            <a:pPr>
              <a:lnSpc>
                <a:spcPct val="100000"/>
              </a:lnSpc>
              <a:tabLst>
                <a:tab algn="l" pos="0"/>
              </a:tabLst>
            </a:pPr>
            <a:r>
              <a:rPr b="0" lang="en-US" sz="1800" spc="-1" strike="noStrike">
                <a:solidFill>
                  <a:schemeClr val="lt1"/>
                </a:solidFill>
                <a:latin typeface="Times New Roman"/>
                <a:ea typeface="Times New Roman"/>
              </a:rPr>
              <a:t>T01. All devices must be constructed on location during the event. </a:t>
            </a:r>
            <a:endParaRPr b="0" lang="en-US" sz="1800" spc="-1" strike="noStrike">
              <a:solidFill>
                <a:srgbClr val="ffffff"/>
              </a:solidFill>
              <a:latin typeface="Arial"/>
            </a:endParaRPr>
          </a:p>
          <a:p>
            <a:pPr>
              <a:lnSpc>
                <a:spcPct val="100000"/>
              </a:lnSpc>
              <a:tabLst>
                <a:tab algn="l" pos="0"/>
              </a:tabLst>
            </a:pPr>
            <a:endParaRPr b="0" lang="en-US" sz="1800" spc="-1" strike="noStrike">
              <a:solidFill>
                <a:srgbClr val="ffffff"/>
              </a:solidFill>
              <a:latin typeface="Arial"/>
            </a:endParaRPr>
          </a:p>
          <a:p>
            <a:pPr>
              <a:lnSpc>
                <a:spcPct val="100000"/>
              </a:lnSpc>
              <a:tabLst>
                <a:tab algn="l" pos="0"/>
              </a:tabLst>
            </a:pPr>
            <a:r>
              <a:rPr b="0" lang="en-US" sz="1800" spc="-1" strike="noStrike">
                <a:solidFill>
                  <a:schemeClr val="lt1"/>
                </a:solidFill>
                <a:latin typeface="Times New Roman"/>
                <a:ea typeface="Times New Roman"/>
              </a:rPr>
              <a:t>T02. Only four people may work on the device once the challenge time starts.</a:t>
            </a:r>
            <a:endParaRPr b="0" lang="en-US" sz="1800" spc="-1" strike="noStrike">
              <a:solidFill>
                <a:srgbClr val="ffffff"/>
              </a:solidFill>
              <a:latin typeface="Arial"/>
            </a:endParaRPr>
          </a:p>
          <a:p>
            <a:pPr>
              <a:lnSpc>
                <a:spcPct val="100000"/>
              </a:lnSpc>
              <a:tabLst>
                <a:tab algn="l" pos="0"/>
              </a:tabLst>
            </a:pPr>
            <a:endParaRPr b="0" lang="en-US" sz="1800" spc="-1" strike="noStrike">
              <a:solidFill>
                <a:srgbClr val="ffffff"/>
              </a:solidFill>
              <a:latin typeface="Arial"/>
            </a:endParaRPr>
          </a:p>
          <a:p>
            <a:pPr>
              <a:lnSpc>
                <a:spcPct val="100000"/>
              </a:lnSpc>
              <a:tabLst>
                <a:tab algn="l" pos="0"/>
              </a:tabLst>
            </a:pPr>
            <a:r>
              <a:rPr b="0" lang="en-US" sz="1800" spc="-1" strike="noStrike">
                <a:solidFill>
                  <a:schemeClr val="lt1"/>
                </a:solidFill>
                <a:latin typeface="Times New Roman"/>
                <a:ea typeface="Times New Roman"/>
              </a:rPr>
              <a:t>T03. The team will have only 5 minutes for final assembly once on the judges table. </a:t>
            </a:r>
            <a:endParaRPr b="0" lang="en-US" sz="1800" spc="-1" strike="noStrike">
              <a:solidFill>
                <a:srgbClr val="ffffff"/>
              </a:solidFill>
              <a:latin typeface="Arial"/>
            </a:endParaRPr>
          </a:p>
          <a:p>
            <a:pPr>
              <a:lnSpc>
                <a:spcPct val="100000"/>
              </a:lnSpc>
              <a:tabLst>
                <a:tab algn="l" pos="0"/>
              </a:tabLst>
            </a:pPr>
            <a:endParaRPr b="0" lang="en-US" sz="1800" spc="-1" strike="noStrike">
              <a:solidFill>
                <a:srgbClr val="ffffff"/>
              </a:solidFill>
              <a:latin typeface="Arial"/>
            </a:endParaRPr>
          </a:p>
          <a:p>
            <a:pPr>
              <a:lnSpc>
                <a:spcPct val="100000"/>
              </a:lnSpc>
              <a:tabLst>
                <a:tab algn="l" pos="0"/>
              </a:tabLst>
            </a:pPr>
            <a:r>
              <a:rPr b="0" lang="en-US" sz="1800" spc="-1" strike="noStrike">
                <a:solidFill>
                  <a:schemeClr val="lt1"/>
                </a:solidFill>
                <a:latin typeface="Times New Roman"/>
                <a:ea typeface="Times New Roman"/>
              </a:rPr>
              <a:t>T03. No person outside of your age class may work on your project. </a:t>
            </a:r>
            <a:endParaRPr b="0" lang="en-US" sz="1800" spc="-1" strike="noStrike">
              <a:solidFill>
                <a:srgbClr val="ffffff"/>
              </a:solidFill>
              <a:latin typeface="Arial"/>
            </a:endParaRPr>
          </a:p>
          <a:p>
            <a:pPr>
              <a:lnSpc>
                <a:spcPct val="100000"/>
              </a:lnSpc>
              <a:tabLst>
                <a:tab algn="l" pos="0"/>
              </a:tabLst>
            </a:pPr>
            <a:endParaRPr b="0" lang="en-US" sz="1800" spc="-1" strike="noStrike">
              <a:solidFill>
                <a:srgbClr val="ffffff"/>
              </a:solidFill>
              <a:latin typeface="Arial"/>
            </a:endParaRPr>
          </a:p>
          <a:p>
            <a:pPr>
              <a:lnSpc>
                <a:spcPct val="100000"/>
              </a:lnSpc>
              <a:tabLst>
                <a:tab algn="l" pos="0"/>
              </a:tabLst>
            </a:pPr>
            <a:r>
              <a:rPr b="0" lang="en-US" sz="1800" spc="-1" strike="noStrike">
                <a:solidFill>
                  <a:schemeClr val="lt1"/>
                </a:solidFill>
                <a:latin typeface="Times New Roman"/>
                <a:ea typeface="Times New Roman"/>
              </a:rPr>
              <a:t>T04. All decisions of the Judges are final. </a:t>
            </a:r>
            <a:endParaRPr b="0" lang="en-US"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1" name="Google Shape;338;p18" descr="A yellow robot with a blue background&#10;&#10;Description automatically generated with medium confidence"/>
          <p:cNvPicPr/>
          <p:nvPr/>
        </p:nvPicPr>
        <p:blipFill>
          <a:blip r:embed="rId1"/>
          <a:stretch/>
        </p:blipFill>
        <p:spPr>
          <a:xfrm>
            <a:off x="0" y="0"/>
            <a:ext cx="12191760" cy="685764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8" name="Google Shape;95;p2" descr="A cartoon of a space scene&#10;&#10;Description automatically generated with medium confidence"/>
          <p:cNvPicPr/>
          <p:nvPr/>
        </p:nvPicPr>
        <p:blipFill>
          <a:blip r:embed="rId1"/>
          <a:stretch/>
        </p:blipFill>
        <p:spPr>
          <a:xfrm>
            <a:off x="0" y="0"/>
            <a:ext cx="12191760" cy="6857640"/>
          </a:xfrm>
          <a:prstGeom prst="rect">
            <a:avLst/>
          </a:prstGeom>
          <a:ln w="0">
            <a:noFill/>
          </a:ln>
        </p:spPr>
      </p:pic>
      <p:sp>
        <p:nvSpPr>
          <p:cNvPr id="49" name="Google Shape;96;p2"/>
          <p:cNvSpPr/>
          <p:nvPr/>
        </p:nvSpPr>
        <p:spPr>
          <a:xfrm>
            <a:off x="3431160" y="132120"/>
            <a:ext cx="8464320" cy="4016160"/>
          </a:xfrm>
          <a:prstGeom prst="wedgeRectCallout">
            <a:avLst>
              <a:gd name="adj1" fmla="val 36578"/>
              <a:gd name="adj2" fmla="val 73527"/>
            </a:avLst>
          </a:prstGeom>
          <a:solidFill>
            <a:schemeClr val="accent1"/>
          </a:solidFill>
          <a:ln w="12700">
            <a:solidFill>
              <a:srgbClr val="42719b"/>
            </a:solidFill>
            <a:miter/>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000000"/>
              </a:solidFill>
              <a:latin typeface="Arial"/>
            </a:endParaRPr>
          </a:p>
        </p:txBody>
      </p:sp>
      <p:sp>
        <p:nvSpPr>
          <p:cNvPr id="50" name="Google Shape;97;p2"/>
          <p:cNvSpPr/>
          <p:nvPr/>
        </p:nvSpPr>
        <p:spPr>
          <a:xfrm>
            <a:off x="3526920" y="132120"/>
            <a:ext cx="8464320" cy="420480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n-US" sz="2800" spc="-1" strike="noStrike">
                <a:solidFill>
                  <a:schemeClr val="lt1"/>
                </a:solidFill>
                <a:latin typeface="Calibri"/>
                <a:ea typeface="Calibri"/>
              </a:rPr>
              <a:t>Given 3 hours and using only the components provided in the Super-Lift Kit you must build a device capable of lifting the supplied load weight and maintaining that weigh for 30 seconds.  At the end of the 30 seconds the distance from the weight to the lift surface will be measured. You will have three lift attempts that must be completed within a 10 min period. The highest of your measurements will be your score. The highest single score within your assigned division wins.</a:t>
            </a:r>
            <a:endParaRPr b="0" lang="en-US" sz="2800" spc="-1" strike="noStrike">
              <a:solidFill>
                <a:srgbClr val="000000"/>
              </a:solidFill>
              <a:latin typeface="Arial"/>
            </a:endParaRPr>
          </a:p>
          <a:p>
            <a:pPr>
              <a:lnSpc>
                <a:spcPct val="100000"/>
              </a:lnSpc>
              <a:tabLst>
                <a:tab algn="l" pos="0"/>
              </a:tabLst>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1" name="Google Shape;103;p3" descr="A screenshot of a video game&#10;&#10;Description automatically generated"/>
          <p:cNvPicPr/>
          <p:nvPr/>
        </p:nvPicPr>
        <p:blipFill>
          <a:blip r:embed="rId1"/>
          <a:stretch/>
        </p:blipFill>
        <p:spPr>
          <a:xfrm>
            <a:off x="0" y="0"/>
            <a:ext cx="12191760" cy="6857640"/>
          </a:xfrm>
          <a:prstGeom prst="rect">
            <a:avLst/>
          </a:prstGeom>
          <a:ln w="0">
            <a:noFill/>
          </a:ln>
        </p:spPr>
      </p:pic>
      <p:pic>
        <p:nvPicPr>
          <p:cNvPr id="52" name="Google Shape;104;p3" descr="A group of people looking at a trophy&#10;&#10;Description automatically generated"/>
          <p:cNvPicPr/>
          <p:nvPr/>
        </p:nvPicPr>
        <p:blipFill>
          <a:blip r:embed="rId2"/>
          <a:stretch/>
        </p:blipFill>
        <p:spPr>
          <a:xfrm rot="20860800">
            <a:off x="3051360" y="2726280"/>
            <a:ext cx="4808880" cy="3197160"/>
          </a:xfrm>
          <a:prstGeom prst="rect">
            <a:avLst/>
          </a:prstGeom>
          <a:ln cap="sq" w="88900">
            <a:solidFill>
              <a:srgbClr val="ffffff"/>
            </a:solidFill>
            <a:miter/>
          </a:ln>
          <a:effectLst>
            <a:outerShdw algn="tl" blurRad="55080" dir="5400000" dist="18000" rotWithShape="0">
              <a:srgbClr val="000000">
                <a:alpha val="40000"/>
              </a:srgbClr>
            </a:outerShdw>
          </a:effectLst>
        </p:spPr>
      </p:pic>
      <p:pic>
        <p:nvPicPr>
          <p:cNvPr id="53" name="Google Shape;105;p3" descr="A group of kids standing around a table&#10;&#10;Description automatically generated"/>
          <p:cNvPicPr/>
          <p:nvPr/>
        </p:nvPicPr>
        <p:blipFill>
          <a:blip r:embed="rId3"/>
          <a:stretch/>
        </p:blipFill>
        <p:spPr>
          <a:xfrm rot="641400">
            <a:off x="7508160" y="2549160"/>
            <a:ext cx="4512240" cy="3000600"/>
          </a:xfrm>
          <a:prstGeom prst="rect">
            <a:avLst/>
          </a:prstGeom>
          <a:ln cap="sq" w="88900">
            <a:solidFill>
              <a:srgbClr val="ffffff"/>
            </a:solidFill>
            <a:miter/>
          </a:ln>
          <a:effectLst>
            <a:outerShdw algn="tl" blurRad="55080" dir="5400000" dist="18000" rotWithShape="0">
              <a:srgbClr val="000000">
                <a:alpha val="40000"/>
              </a:srgbClr>
            </a:outerShdw>
          </a:effectLst>
        </p:spPr>
      </p:pic>
      <p:pic>
        <p:nvPicPr>
          <p:cNvPr id="54" name="Google Shape;106;p3" descr="A wooden model of a structure&#10;&#10;Description automatically generated"/>
          <p:cNvPicPr/>
          <p:nvPr/>
        </p:nvPicPr>
        <p:blipFill>
          <a:blip r:embed="rId4"/>
          <a:stretch/>
        </p:blipFill>
        <p:spPr>
          <a:xfrm rot="21169800">
            <a:off x="5591880" y="4628520"/>
            <a:ext cx="3186360" cy="2118600"/>
          </a:xfrm>
          <a:prstGeom prst="rect">
            <a:avLst/>
          </a:prstGeom>
          <a:ln cap="sq" w="88900">
            <a:solidFill>
              <a:srgbClr val="ffffff"/>
            </a:solidFill>
            <a:miter/>
          </a:ln>
          <a:effectLst>
            <a:outerShdw algn="tl" blurRad="55080" dir="5400000" dist="18000" rotWithShape="0">
              <a:srgbClr val="000000">
                <a:alpha val="40000"/>
              </a:srgbClr>
            </a:outerShdw>
          </a:effectLst>
        </p:spPr>
      </p:pic>
      <p:pic>
        <p:nvPicPr>
          <p:cNvPr id="55" name="Google Shape;107;p3" descr="A group of people working on a project&#10;&#10;Description automatically generated"/>
          <p:cNvPicPr/>
          <p:nvPr/>
        </p:nvPicPr>
        <p:blipFill>
          <a:blip r:embed="rId5"/>
          <a:stretch/>
        </p:blipFill>
        <p:spPr>
          <a:xfrm rot="20701200">
            <a:off x="2569320" y="561960"/>
            <a:ext cx="3513960" cy="2336400"/>
          </a:xfrm>
          <a:prstGeom prst="rect">
            <a:avLst/>
          </a:prstGeom>
          <a:ln cap="sq" w="88900">
            <a:solidFill>
              <a:srgbClr val="ffffff"/>
            </a:solidFill>
            <a:miter/>
          </a:ln>
          <a:effectLst>
            <a:outerShdw algn="tl" blurRad="55080" dir="5400000" dist="18000" rotWithShape="0">
              <a:srgbClr val="000000">
                <a:alpha val="40000"/>
              </a:srgbClr>
            </a:outerShdw>
          </a:effectLst>
        </p:spPr>
      </p:pic>
      <p:pic>
        <p:nvPicPr>
          <p:cNvPr id="56" name="Google Shape;108;p3" descr="A person and person working on a project&#10;&#10;Description automatically generated"/>
          <p:cNvPicPr/>
          <p:nvPr/>
        </p:nvPicPr>
        <p:blipFill>
          <a:blip r:embed="rId6"/>
          <a:stretch/>
        </p:blipFill>
        <p:spPr>
          <a:xfrm>
            <a:off x="8504280" y="187560"/>
            <a:ext cx="3458880" cy="2299680"/>
          </a:xfrm>
          <a:prstGeom prst="rect">
            <a:avLst/>
          </a:prstGeom>
          <a:ln cap="sq" w="88900">
            <a:solidFill>
              <a:srgbClr val="ffffff"/>
            </a:solidFill>
            <a:miter/>
          </a:ln>
          <a:effectLst>
            <a:outerShdw algn="tl" blurRad="55080" dir="5400000" dist="18000" rotWithShape="0">
              <a:srgbClr val="000000">
                <a:alpha val="40000"/>
              </a:srgbClr>
            </a:outerShdw>
          </a:effectLst>
        </p:spPr>
      </p:pic>
      <p:pic>
        <p:nvPicPr>
          <p:cNvPr id="57" name="Google Shape;109;p3" descr="A group of young men working on a project&#10;&#10;Description automatically generated"/>
          <p:cNvPicPr/>
          <p:nvPr/>
        </p:nvPicPr>
        <p:blipFill>
          <a:blip r:embed="rId7"/>
          <a:stretch/>
        </p:blipFill>
        <p:spPr>
          <a:xfrm>
            <a:off x="6619680" y="1018080"/>
            <a:ext cx="2864160" cy="1904760"/>
          </a:xfrm>
          <a:prstGeom prst="rect">
            <a:avLst/>
          </a:prstGeom>
          <a:ln cap="sq" w="88900">
            <a:solidFill>
              <a:srgbClr val="ffffff"/>
            </a:solidFill>
            <a:miter/>
          </a:ln>
          <a:effectLst>
            <a:outerShdw algn="tl" blurRad="55080" dir="5400000" dist="18000" rotWithShape="0">
              <a:srgbClr val="000000">
                <a:alpha val="40000"/>
              </a:srgbClr>
            </a:outerShdw>
          </a:effectLst>
        </p:spPr>
      </p:pic>
      <p:pic>
        <p:nvPicPr>
          <p:cNvPr id="58" name="Google Shape;110;p3" descr="A close-up of a person working on a model of a boat&#10;&#10;Description automatically generated"/>
          <p:cNvPicPr/>
          <p:nvPr/>
        </p:nvPicPr>
        <p:blipFill>
          <a:blip r:embed="rId8"/>
          <a:stretch/>
        </p:blipFill>
        <p:spPr>
          <a:xfrm rot="640800">
            <a:off x="5500080" y="153360"/>
            <a:ext cx="1927800" cy="2899440"/>
          </a:xfrm>
          <a:prstGeom prst="rect">
            <a:avLst/>
          </a:prstGeom>
          <a:ln cap="sq" w="88900">
            <a:solidFill>
              <a:srgbClr val="ffffff"/>
            </a:solidFill>
            <a:miter/>
          </a:ln>
          <a:effectLst>
            <a:outerShdw algn="tl" blurRad="55080" dir="5400000" dist="18000" rotWithShape="0">
              <a:srgbClr val="000000">
                <a:alpha val="40000"/>
              </a:srgbClr>
            </a:outerShdw>
          </a:effectLst>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9" name="Google Shape;116;p4" descr="A cartoon caterpillars on a white background&#10;&#10;Description automatically generated"/>
          <p:cNvPicPr/>
          <p:nvPr/>
        </p:nvPicPr>
        <p:blipFill>
          <a:blip r:embed="rId1"/>
          <a:stretch/>
        </p:blipFill>
        <p:spPr>
          <a:xfrm>
            <a:off x="0" y="0"/>
            <a:ext cx="12191760" cy="6857640"/>
          </a:xfrm>
          <a:prstGeom prst="rect">
            <a:avLst/>
          </a:prstGeom>
          <a:ln w="0">
            <a:noFill/>
          </a:ln>
        </p:spPr>
      </p:pic>
      <p:sp>
        <p:nvSpPr>
          <p:cNvPr id="60" name="Google Shape;117;p4"/>
          <p:cNvSpPr/>
          <p:nvPr/>
        </p:nvSpPr>
        <p:spPr>
          <a:xfrm>
            <a:off x="2921040" y="992520"/>
            <a:ext cx="8962560" cy="4872600"/>
          </a:xfrm>
          <a:prstGeom prst="wedgeRoundRectCallout">
            <a:avLst>
              <a:gd name="adj1" fmla="val -54239"/>
              <a:gd name="adj2" fmla="val -18185"/>
              <a:gd name="adj3" fmla="val 16667"/>
            </a:avLst>
          </a:prstGeom>
          <a:solidFill>
            <a:schemeClr val="lt1"/>
          </a:solidFill>
          <a:ln w="12700">
            <a:solidFill>
              <a:srgbClr val="42719b"/>
            </a:solidFill>
            <a:miter/>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000000"/>
              </a:solidFill>
              <a:latin typeface="Arial"/>
            </a:endParaRPr>
          </a:p>
        </p:txBody>
      </p:sp>
      <p:sp>
        <p:nvSpPr>
          <p:cNvPr id="61" name="Google Shape;118;p4"/>
          <p:cNvSpPr/>
          <p:nvPr/>
        </p:nvSpPr>
        <p:spPr>
          <a:xfrm>
            <a:off x="3011760" y="160920"/>
            <a:ext cx="5387760" cy="82224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4800" spc="-1" strike="noStrike">
                <a:solidFill>
                  <a:schemeClr val="lt1"/>
                </a:solidFill>
                <a:highlight>
                  <a:srgbClr val="008080"/>
                </a:highlight>
                <a:latin typeface="Calibri"/>
                <a:ea typeface="Calibri"/>
              </a:rPr>
              <a:t>Six Simple Machines</a:t>
            </a:r>
            <a:endParaRPr b="0" lang="en-US" sz="4800" spc="-1" strike="noStrike">
              <a:solidFill>
                <a:srgbClr val="000000"/>
              </a:solidFill>
              <a:latin typeface="Arial"/>
            </a:endParaRPr>
          </a:p>
        </p:txBody>
      </p:sp>
      <p:grpSp>
        <p:nvGrpSpPr>
          <p:cNvPr id="62" name="Google Shape;119;p4"/>
          <p:cNvGrpSpPr/>
          <p:nvPr/>
        </p:nvGrpSpPr>
        <p:grpSpPr>
          <a:xfrm>
            <a:off x="3011760" y="922680"/>
            <a:ext cx="8336160" cy="2257200"/>
            <a:chOff x="3011760" y="922680"/>
            <a:chExt cx="8336160" cy="2257200"/>
          </a:xfrm>
        </p:grpSpPr>
        <p:sp>
          <p:nvSpPr>
            <p:cNvPr id="63" name="Google Shape;120;p4"/>
            <p:cNvSpPr/>
            <p:nvPr/>
          </p:nvSpPr>
          <p:spPr>
            <a:xfrm>
              <a:off x="4297680" y="922680"/>
              <a:ext cx="162360" cy="354600"/>
            </a:xfrm>
            <a:prstGeom prst="rect">
              <a:avLst/>
            </a:prstGeom>
            <a:noFill/>
            <a:ln w="0">
              <a:noFill/>
            </a:ln>
          </p:spPr>
          <p:style>
            <a:lnRef idx="0"/>
            <a:fillRef idx="0"/>
            <a:effectRef idx="0"/>
            <a:fontRef idx="minor"/>
          </p:style>
          <p:txBody>
            <a:bodyPr anchor="t">
              <a:spAutoFit/>
            </a:bodyPr>
            <a:p>
              <a:pPr>
                <a:lnSpc>
                  <a:spcPct val="100000"/>
                </a:lnSpc>
                <a:tabLst>
                  <a:tab algn="l" pos="0"/>
                </a:tabLst>
              </a:pPr>
              <a:endParaRPr b="0" lang="en-US" sz="1400" spc="-1" strike="noStrike">
                <a:solidFill>
                  <a:srgbClr val="000000"/>
                </a:solidFill>
                <a:latin typeface="Arial"/>
              </a:endParaRPr>
            </a:p>
          </p:txBody>
        </p:sp>
        <p:grpSp>
          <p:nvGrpSpPr>
            <p:cNvPr id="64" name="Google Shape;121;p4"/>
            <p:cNvGrpSpPr/>
            <p:nvPr/>
          </p:nvGrpSpPr>
          <p:grpSpPr>
            <a:xfrm>
              <a:off x="3011760" y="1342440"/>
              <a:ext cx="2778120" cy="1472760"/>
              <a:chOff x="3011760" y="1342440"/>
              <a:chExt cx="2778120" cy="1472760"/>
            </a:xfrm>
          </p:grpSpPr>
          <p:sp>
            <p:nvSpPr>
              <p:cNvPr id="65" name="Google Shape;122;p4"/>
              <p:cNvSpPr/>
              <p:nvPr/>
            </p:nvSpPr>
            <p:spPr>
              <a:xfrm>
                <a:off x="3603960" y="1996200"/>
                <a:ext cx="589680" cy="819000"/>
              </a:xfrm>
              <a:prstGeom prst="triangle">
                <a:avLst>
                  <a:gd name="adj" fmla="val 50000"/>
                </a:avLst>
              </a:prstGeom>
              <a:solidFill>
                <a:schemeClr val="accent1"/>
              </a:solidFill>
              <a:ln w="12700">
                <a:solidFill>
                  <a:srgbClr val="42719b"/>
                </a:solidFill>
                <a:miter/>
              </a:ln>
            </p:spPr>
            <p:style>
              <a:lnRef idx="0"/>
              <a:fillRef idx="0"/>
              <a:effectRef idx="0"/>
              <a:fontRef idx="minor"/>
            </p:style>
            <p:txBody>
              <a:bodyPr anchor="ctr">
                <a:noAutofit/>
              </a:bodyPr>
              <a:p>
                <a:pPr algn="ctr">
                  <a:lnSpc>
                    <a:spcPct val="100000"/>
                  </a:lnSpc>
                  <a:tabLst>
                    <a:tab algn="l" pos="0"/>
                  </a:tabLst>
                </a:pPr>
                <a:r>
                  <a:rPr b="0" lang="en-US" sz="400" spc="-1" strike="noStrike">
                    <a:solidFill>
                      <a:schemeClr val="lt1"/>
                    </a:solidFill>
                    <a:latin typeface="Calibri"/>
                    <a:ea typeface="Calibri"/>
                  </a:rPr>
                  <a:t>FULCRUM</a:t>
                </a:r>
                <a:endParaRPr b="0" lang="en-US" sz="400" spc="-1" strike="noStrike">
                  <a:solidFill>
                    <a:srgbClr val="000000"/>
                  </a:solidFill>
                  <a:latin typeface="Arial"/>
                </a:endParaRPr>
              </a:p>
            </p:txBody>
          </p:sp>
          <p:sp>
            <p:nvSpPr>
              <p:cNvPr id="66" name="Google Shape;123;p4"/>
              <p:cNvSpPr/>
              <p:nvPr/>
            </p:nvSpPr>
            <p:spPr>
              <a:xfrm>
                <a:off x="3403080" y="1864800"/>
                <a:ext cx="2386800" cy="118440"/>
              </a:xfrm>
              <a:prstGeom prst="rect">
                <a:avLst/>
              </a:prstGeom>
              <a:solidFill>
                <a:schemeClr val="accent1"/>
              </a:solidFill>
              <a:ln w="12700">
                <a:solidFill>
                  <a:srgbClr val="42719b"/>
                </a:solidFill>
                <a:miter/>
              </a:ln>
            </p:spPr>
            <p:style>
              <a:lnRef idx="0"/>
              <a:fillRef idx="0"/>
              <a:effectRef idx="0"/>
              <a:fontRef idx="minor"/>
            </p:style>
            <p:txBody>
              <a:bodyPr tIns="91440" bIns="91440" anchor="ctr">
                <a:noAutofit/>
              </a:bodyPr>
              <a:p>
                <a:pPr algn="ctr">
                  <a:lnSpc>
                    <a:spcPct val="100000"/>
                  </a:lnSpc>
                  <a:tabLst>
                    <a:tab algn="l" pos="0"/>
                  </a:tabLst>
                </a:pPr>
                <a:r>
                  <a:rPr b="0" lang="en-US" sz="1050" spc="-1" strike="noStrike">
                    <a:solidFill>
                      <a:schemeClr val="lt1"/>
                    </a:solidFill>
                    <a:latin typeface="Calibri"/>
                    <a:ea typeface="Calibri"/>
                  </a:rPr>
                  <a:t>LEVER</a:t>
                </a:r>
                <a:endParaRPr b="0" lang="en-US" sz="1050" spc="-1" strike="noStrike">
                  <a:solidFill>
                    <a:srgbClr val="000000"/>
                  </a:solidFill>
                  <a:latin typeface="Arial"/>
                </a:endParaRPr>
              </a:p>
            </p:txBody>
          </p:sp>
          <p:sp>
            <p:nvSpPr>
              <p:cNvPr id="67" name="Google Shape;124;p4"/>
              <p:cNvSpPr/>
              <p:nvPr/>
            </p:nvSpPr>
            <p:spPr>
              <a:xfrm>
                <a:off x="3397680" y="1413720"/>
                <a:ext cx="295920" cy="447840"/>
              </a:xfrm>
              <a:prstGeom prst="roundRect">
                <a:avLst>
                  <a:gd name="adj" fmla="val 16667"/>
                </a:avLst>
              </a:prstGeom>
              <a:solidFill>
                <a:srgbClr val="c00000"/>
              </a:solidFill>
              <a:ln w="12700">
                <a:solidFill>
                  <a:srgbClr val="ac5b23"/>
                </a:solidFill>
                <a:miter/>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ffffff"/>
                  </a:solidFill>
                  <a:latin typeface="Arial"/>
                </a:endParaRPr>
              </a:p>
            </p:txBody>
          </p:sp>
          <p:cxnSp>
            <p:nvCxnSpPr>
              <p:cNvPr id="68" name="Google Shape;125;p4"/>
              <p:cNvCxnSpPr/>
              <p:nvPr/>
            </p:nvCxnSpPr>
            <p:spPr>
              <a:xfrm>
                <a:off x="5644440" y="1624320"/>
                <a:ext cx="2880" cy="195480"/>
              </a:xfrm>
              <a:prstGeom prst="straightConnector1">
                <a:avLst/>
              </a:prstGeom>
              <a:ln w="76200">
                <a:solidFill>
                  <a:srgbClr val="000000"/>
                </a:solidFill>
                <a:miter/>
                <a:tailEnd len="med" type="triangle" w="med"/>
              </a:ln>
            </p:spPr>
          </p:cxnSp>
          <p:sp>
            <p:nvSpPr>
              <p:cNvPr id="69" name="Google Shape;126;p4"/>
              <p:cNvSpPr/>
              <p:nvPr/>
            </p:nvSpPr>
            <p:spPr>
              <a:xfrm>
                <a:off x="5420160" y="1386360"/>
                <a:ext cx="369720" cy="41076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n-US" sz="1050" spc="-1" strike="noStrike">
                    <a:solidFill>
                      <a:schemeClr val="dk1"/>
                    </a:solidFill>
                    <a:latin typeface="Calibri"/>
                    <a:ea typeface="Calibri"/>
                  </a:rPr>
                  <a:t>Effort</a:t>
                </a:r>
                <a:endParaRPr b="0" lang="en-US" sz="1050" spc="-1" strike="noStrike">
                  <a:solidFill>
                    <a:srgbClr val="000000"/>
                  </a:solidFill>
                  <a:latin typeface="Arial"/>
                </a:endParaRPr>
              </a:p>
            </p:txBody>
          </p:sp>
          <p:cxnSp>
            <p:nvCxnSpPr>
              <p:cNvPr id="70" name="Google Shape;127;p4"/>
              <p:cNvCxnSpPr/>
              <p:nvPr/>
            </p:nvCxnSpPr>
            <p:spPr>
              <a:xfrm>
                <a:off x="3298680" y="1545480"/>
                <a:ext cx="5760" cy="406440"/>
              </a:xfrm>
              <a:prstGeom prst="straightConnector1">
                <a:avLst/>
              </a:prstGeom>
              <a:ln w="76200">
                <a:solidFill>
                  <a:srgbClr val="000000"/>
                </a:solidFill>
                <a:miter/>
                <a:tailEnd len="med" type="triangle" w="med"/>
              </a:ln>
            </p:spPr>
          </p:cxnSp>
          <p:sp>
            <p:nvSpPr>
              <p:cNvPr id="71" name="Google Shape;128;p4"/>
              <p:cNvSpPr/>
              <p:nvPr/>
            </p:nvSpPr>
            <p:spPr>
              <a:xfrm>
                <a:off x="3011760" y="1342440"/>
                <a:ext cx="332640" cy="41076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n-US" sz="1050" spc="-1" strike="noStrike">
                    <a:solidFill>
                      <a:schemeClr val="dk1"/>
                    </a:solidFill>
                    <a:latin typeface="Calibri"/>
                    <a:ea typeface="Calibri"/>
                  </a:rPr>
                  <a:t>Load</a:t>
                </a:r>
                <a:endParaRPr b="0" lang="en-US" sz="1050" spc="-1" strike="noStrike">
                  <a:solidFill>
                    <a:srgbClr val="000000"/>
                  </a:solidFill>
                  <a:latin typeface="Arial"/>
                </a:endParaRPr>
              </a:p>
            </p:txBody>
          </p:sp>
        </p:grpSp>
        <p:grpSp>
          <p:nvGrpSpPr>
            <p:cNvPr id="72" name="Google Shape;129;p4"/>
            <p:cNvGrpSpPr/>
            <p:nvPr/>
          </p:nvGrpSpPr>
          <p:grpSpPr>
            <a:xfrm>
              <a:off x="6207840" y="1177560"/>
              <a:ext cx="2987640" cy="2002320"/>
              <a:chOff x="6207840" y="1177560"/>
              <a:chExt cx="2987640" cy="2002320"/>
            </a:xfrm>
          </p:grpSpPr>
          <p:sp>
            <p:nvSpPr>
              <p:cNvPr id="73" name="Google Shape;130;p4"/>
              <p:cNvSpPr/>
              <p:nvPr/>
            </p:nvSpPr>
            <p:spPr>
              <a:xfrm>
                <a:off x="6433560" y="1807560"/>
                <a:ext cx="212400" cy="285120"/>
              </a:xfrm>
              <a:prstGeom prst="flowChartMagneticDrum">
                <a:avLst/>
              </a:prstGeom>
              <a:solidFill>
                <a:schemeClr val="accent1"/>
              </a:solidFill>
              <a:ln w="12700">
                <a:solidFill>
                  <a:srgbClr val="42719b"/>
                </a:solidFill>
                <a:miter/>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000000"/>
                  </a:solidFill>
                  <a:latin typeface="Arial"/>
                </a:endParaRPr>
              </a:p>
            </p:txBody>
          </p:sp>
          <p:sp>
            <p:nvSpPr>
              <p:cNvPr id="74" name="Google Shape;131;p4"/>
              <p:cNvSpPr/>
              <p:nvPr/>
            </p:nvSpPr>
            <p:spPr>
              <a:xfrm>
                <a:off x="6599520" y="1877400"/>
                <a:ext cx="1648440" cy="145080"/>
              </a:xfrm>
              <a:prstGeom prst="rect">
                <a:avLst/>
              </a:prstGeom>
              <a:solidFill>
                <a:schemeClr val="accent1"/>
              </a:solidFill>
              <a:ln w="12700">
                <a:solidFill>
                  <a:srgbClr val="42719b"/>
                </a:solidFill>
                <a:miter/>
              </a:ln>
            </p:spPr>
            <p:style>
              <a:lnRef idx="0"/>
              <a:fillRef idx="0"/>
              <a:effectRef idx="0"/>
              <a:fontRef idx="minor"/>
            </p:style>
            <p:txBody>
              <a:bodyPr tIns="91440" bIns="91440" anchor="ctr">
                <a:noAutofit/>
              </a:bodyPr>
              <a:p>
                <a:pPr algn="ctr">
                  <a:lnSpc>
                    <a:spcPct val="100000"/>
                  </a:lnSpc>
                  <a:tabLst>
                    <a:tab algn="l" pos="0"/>
                  </a:tabLst>
                </a:pPr>
                <a:r>
                  <a:rPr b="0" lang="en-US" sz="1800" spc="-1" strike="noStrike">
                    <a:solidFill>
                      <a:schemeClr val="lt1"/>
                    </a:solidFill>
                    <a:latin typeface="Calibri"/>
                    <a:ea typeface="Calibri"/>
                  </a:rPr>
                  <a:t>Axel</a:t>
                </a:r>
                <a:endParaRPr b="0" lang="en-US" sz="1800" spc="-1" strike="noStrike">
                  <a:solidFill>
                    <a:srgbClr val="000000"/>
                  </a:solidFill>
                  <a:latin typeface="Arial"/>
                </a:endParaRPr>
              </a:p>
            </p:txBody>
          </p:sp>
          <p:sp>
            <p:nvSpPr>
              <p:cNvPr id="75" name="Google Shape;132;p4"/>
              <p:cNvSpPr/>
              <p:nvPr/>
            </p:nvSpPr>
            <p:spPr>
              <a:xfrm>
                <a:off x="6620400" y="2630160"/>
                <a:ext cx="576360" cy="549360"/>
              </a:xfrm>
              <a:prstGeom prst="roundRect">
                <a:avLst>
                  <a:gd name="adj" fmla="val 16667"/>
                </a:avLst>
              </a:prstGeom>
              <a:solidFill>
                <a:srgbClr val="c00000"/>
              </a:solidFill>
              <a:ln w="12700">
                <a:solidFill>
                  <a:srgbClr val="ac5b23"/>
                </a:solidFill>
                <a:miter/>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ffffff"/>
                  </a:solidFill>
                  <a:latin typeface="Arial"/>
                </a:endParaRPr>
              </a:p>
            </p:txBody>
          </p:sp>
          <p:sp>
            <p:nvSpPr>
              <p:cNvPr id="76" name="Google Shape;133;p4"/>
              <p:cNvSpPr/>
              <p:nvPr/>
            </p:nvSpPr>
            <p:spPr>
              <a:xfrm>
                <a:off x="8676720" y="1720440"/>
                <a:ext cx="518760" cy="51732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n-US" sz="1400" spc="-1" strike="noStrike">
                    <a:solidFill>
                      <a:schemeClr val="dk1"/>
                    </a:solidFill>
                    <a:latin typeface="Calibri"/>
                    <a:ea typeface="Calibri"/>
                  </a:rPr>
                  <a:t>Effort</a:t>
                </a:r>
                <a:endParaRPr b="0" lang="en-US" sz="1400" spc="-1" strike="noStrike">
                  <a:solidFill>
                    <a:srgbClr val="000000"/>
                  </a:solidFill>
                  <a:latin typeface="Arial"/>
                </a:endParaRPr>
              </a:p>
            </p:txBody>
          </p:sp>
          <p:cxnSp>
            <p:nvCxnSpPr>
              <p:cNvPr id="77" name="Google Shape;134;p4"/>
              <p:cNvCxnSpPr/>
              <p:nvPr/>
            </p:nvCxnSpPr>
            <p:spPr>
              <a:xfrm>
                <a:off x="6539760" y="2682000"/>
                <a:ext cx="10440" cy="498240"/>
              </a:xfrm>
              <a:prstGeom prst="straightConnector1">
                <a:avLst/>
              </a:prstGeom>
              <a:ln w="76200">
                <a:solidFill>
                  <a:srgbClr val="000000"/>
                </a:solidFill>
                <a:miter/>
                <a:tailEnd len="med" type="triangle" w="med"/>
              </a:ln>
            </p:spPr>
          </p:cxnSp>
          <p:sp>
            <p:nvSpPr>
              <p:cNvPr id="78" name="Google Shape;135;p4"/>
              <p:cNvSpPr/>
              <p:nvPr/>
            </p:nvSpPr>
            <p:spPr>
              <a:xfrm>
                <a:off x="6207840" y="2458800"/>
                <a:ext cx="426600" cy="45612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n-US" sz="1200" spc="-1" strike="noStrike">
                    <a:solidFill>
                      <a:schemeClr val="dk1"/>
                    </a:solidFill>
                    <a:latin typeface="Calibri"/>
                    <a:ea typeface="Calibri"/>
                  </a:rPr>
                  <a:t>Load</a:t>
                </a:r>
                <a:endParaRPr b="0" lang="en-US" sz="1200" spc="-1" strike="noStrike">
                  <a:solidFill>
                    <a:srgbClr val="000000"/>
                  </a:solidFill>
                  <a:latin typeface="Arial"/>
                </a:endParaRPr>
              </a:p>
            </p:txBody>
          </p:sp>
          <p:sp>
            <p:nvSpPr>
              <p:cNvPr id="79" name="Google Shape;136;p4"/>
              <p:cNvSpPr/>
              <p:nvPr/>
            </p:nvSpPr>
            <p:spPr>
              <a:xfrm>
                <a:off x="8068320" y="1177560"/>
                <a:ext cx="596880" cy="1557000"/>
              </a:xfrm>
              <a:prstGeom prst="flowChartMagneticDrum">
                <a:avLst/>
              </a:prstGeom>
              <a:solidFill>
                <a:schemeClr val="accent1"/>
              </a:solidFill>
              <a:ln w="12700">
                <a:solidFill>
                  <a:srgbClr val="42719b"/>
                </a:solidFill>
                <a:miter/>
              </a:ln>
            </p:spPr>
            <p:style>
              <a:lnRef idx="0"/>
              <a:fillRef idx="0"/>
              <a:effectRef idx="0"/>
              <a:fontRef idx="minor"/>
            </p:style>
            <p:txBody>
              <a:bodyPr anchor="ctr">
                <a:noAutofit/>
              </a:bodyPr>
              <a:p>
                <a:pPr algn="ctr">
                  <a:lnSpc>
                    <a:spcPct val="100000"/>
                  </a:lnSpc>
                  <a:tabLst>
                    <a:tab algn="l" pos="0"/>
                  </a:tabLst>
                </a:pPr>
                <a:r>
                  <a:rPr b="0" lang="en-US" sz="1800" spc="-1" strike="noStrike">
                    <a:solidFill>
                      <a:schemeClr val="lt1"/>
                    </a:solidFill>
                    <a:latin typeface="Calibri"/>
                    <a:ea typeface="Calibri"/>
                  </a:rPr>
                  <a:t>Wh</a:t>
                </a:r>
                <a:endParaRPr b="0" lang="en-US" sz="1800" spc="-1" strike="noStrike">
                  <a:solidFill>
                    <a:srgbClr val="000000"/>
                  </a:solidFill>
                  <a:latin typeface="Arial"/>
                </a:endParaRPr>
              </a:p>
              <a:p>
                <a:pPr algn="ctr">
                  <a:lnSpc>
                    <a:spcPct val="100000"/>
                  </a:lnSpc>
                  <a:tabLst>
                    <a:tab algn="l" pos="0"/>
                  </a:tabLst>
                </a:pPr>
                <a:r>
                  <a:rPr b="0" lang="en-US" sz="1800" spc="-1" strike="noStrike">
                    <a:solidFill>
                      <a:schemeClr val="lt1"/>
                    </a:solidFill>
                    <a:latin typeface="Calibri"/>
                    <a:ea typeface="Calibri"/>
                  </a:rPr>
                  <a:t>E</a:t>
                </a:r>
                <a:endParaRPr b="0" lang="en-US" sz="1800" spc="-1" strike="noStrike">
                  <a:solidFill>
                    <a:srgbClr val="000000"/>
                  </a:solidFill>
                  <a:latin typeface="Arial"/>
                </a:endParaRPr>
              </a:p>
              <a:p>
                <a:pPr algn="ctr">
                  <a:lnSpc>
                    <a:spcPct val="100000"/>
                  </a:lnSpc>
                  <a:tabLst>
                    <a:tab algn="l" pos="0"/>
                  </a:tabLst>
                </a:pPr>
                <a:r>
                  <a:rPr b="0" lang="en-US" sz="1800" spc="-1" strike="noStrike">
                    <a:solidFill>
                      <a:schemeClr val="lt1"/>
                    </a:solidFill>
                    <a:latin typeface="Calibri"/>
                    <a:ea typeface="Calibri"/>
                  </a:rPr>
                  <a:t>E</a:t>
                </a:r>
                <a:endParaRPr b="0" lang="en-US" sz="1800" spc="-1" strike="noStrike">
                  <a:solidFill>
                    <a:srgbClr val="000000"/>
                  </a:solidFill>
                  <a:latin typeface="Arial"/>
                </a:endParaRPr>
              </a:p>
              <a:p>
                <a:pPr algn="ctr">
                  <a:lnSpc>
                    <a:spcPct val="100000"/>
                  </a:lnSpc>
                  <a:tabLst>
                    <a:tab algn="l" pos="0"/>
                  </a:tabLst>
                </a:pPr>
                <a:r>
                  <a:rPr b="0" lang="en-US" sz="1800" spc="-1" strike="noStrike">
                    <a:solidFill>
                      <a:schemeClr val="lt1"/>
                    </a:solidFill>
                    <a:latin typeface="Calibri"/>
                    <a:ea typeface="Calibri"/>
                  </a:rPr>
                  <a:t>L</a:t>
                </a:r>
                <a:endParaRPr b="0" lang="en-US" sz="1800" spc="-1" strike="noStrike">
                  <a:solidFill>
                    <a:srgbClr val="000000"/>
                  </a:solidFill>
                  <a:latin typeface="Arial"/>
                </a:endParaRPr>
              </a:p>
            </p:txBody>
          </p:sp>
          <p:sp>
            <p:nvSpPr>
              <p:cNvPr id="80" name="Google Shape;137;p4"/>
              <p:cNvSpPr/>
              <p:nvPr/>
            </p:nvSpPr>
            <p:spPr>
              <a:xfrm>
                <a:off x="8519040" y="2350440"/>
                <a:ext cx="146160" cy="196560"/>
              </a:xfrm>
              <a:prstGeom prst="flowChartMagneticDrum">
                <a:avLst/>
              </a:prstGeom>
              <a:solidFill>
                <a:schemeClr val="accent1"/>
              </a:solidFill>
              <a:ln w="12700">
                <a:solidFill>
                  <a:srgbClr val="42719b"/>
                </a:solidFill>
                <a:miter/>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000000"/>
                  </a:solidFill>
                  <a:latin typeface="Arial"/>
                </a:endParaRPr>
              </a:p>
            </p:txBody>
          </p:sp>
          <p:sp>
            <p:nvSpPr>
              <p:cNvPr id="81" name="Google Shape;138;p4"/>
              <p:cNvSpPr/>
              <p:nvPr/>
            </p:nvSpPr>
            <p:spPr>
              <a:xfrm flipH="1">
                <a:off x="8771040" y="1489320"/>
                <a:ext cx="262440" cy="225000"/>
              </a:xfrm>
              <a:prstGeom prst="curvedDownArrow">
                <a:avLst>
                  <a:gd name="adj1" fmla="val 25000"/>
                  <a:gd name="adj2" fmla="val 50000"/>
                  <a:gd name="adj3" fmla="val 25000"/>
                </a:avLst>
              </a:prstGeom>
              <a:solidFill>
                <a:schemeClr val="dk1"/>
              </a:solidFill>
              <a:ln w="12700">
                <a:solidFill>
                  <a:srgbClr val="000000"/>
                </a:solidFill>
                <a:miter/>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ffffff"/>
                  </a:solidFill>
                  <a:latin typeface="Arial"/>
                </a:endParaRPr>
              </a:p>
            </p:txBody>
          </p:sp>
          <p:sp>
            <p:nvSpPr>
              <p:cNvPr id="82" name="Google Shape;139;p4"/>
              <p:cNvSpPr/>
              <p:nvPr/>
            </p:nvSpPr>
            <p:spPr>
              <a:xfrm>
                <a:off x="6857280" y="2022840"/>
                <a:ext cx="28080" cy="606960"/>
              </a:xfrm>
              <a:prstGeom prst="rect">
                <a:avLst/>
              </a:prstGeom>
              <a:solidFill>
                <a:schemeClr val="dk1"/>
              </a:solidFill>
              <a:ln w="12700">
                <a:solidFill>
                  <a:srgbClr val="42719b"/>
                </a:solidFill>
                <a:miter/>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ffffff"/>
                  </a:solidFill>
                  <a:latin typeface="Arial"/>
                </a:endParaRPr>
              </a:p>
            </p:txBody>
          </p:sp>
          <p:sp>
            <p:nvSpPr>
              <p:cNvPr id="83" name="Google Shape;140;p4"/>
              <p:cNvSpPr/>
              <p:nvPr/>
            </p:nvSpPr>
            <p:spPr>
              <a:xfrm flipH="1" rot="1909200">
                <a:off x="6903720" y="1865520"/>
                <a:ext cx="32040" cy="169560"/>
              </a:xfrm>
              <a:prstGeom prst="rect">
                <a:avLst/>
              </a:prstGeom>
              <a:solidFill>
                <a:schemeClr val="dk1"/>
              </a:solidFill>
              <a:ln w="12700">
                <a:solidFill>
                  <a:srgbClr val="42719b"/>
                </a:solidFill>
                <a:miter/>
              </a:ln>
            </p:spPr>
            <p:style>
              <a:lnRef idx="0"/>
              <a:fillRef idx="0"/>
              <a:effectRef idx="0"/>
              <a:fontRef idx="minor"/>
            </p:style>
            <p:txBody>
              <a:bodyPr tIns="91440" bIns="91440" anchor="ctr">
                <a:noAutofit/>
              </a:bodyPr>
              <a:p>
                <a:pPr algn="ctr">
                  <a:lnSpc>
                    <a:spcPct val="100000"/>
                  </a:lnSpc>
                  <a:tabLst>
                    <a:tab algn="l" pos="0"/>
                  </a:tabLst>
                </a:pPr>
                <a:endParaRPr b="0" lang="en-US" sz="1400" spc="-1" strike="noStrike">
                  <a:solidFill>
                    <a:srgbClr val="ffffff"/>
                  </a:solidFill>
                  <a:latin typeface="Arial"/>
                </a:endParaRPr>
              </a:p>
            </p:txBody>
          </p:sp>
          <p:sp>
            <p:nvSpPr>
              <p:cNvPr id="84" name="Google Shape;141;p4"/>
              <p:cNvSpPr/>
              <p:nvPr/>
            </p:nvSpPr>
            <p:spPr>
              <a:xfrm flipH="1" rot="1909200">
                <a:off x="6978240" y="1872360"/>
                <a:ext cx="32040" cy="169560"/>
              </a:xfrm>
              <a:prstGeom prst="rect">
                <a:avLst/>
              </a:prstGeom>
              <a:solidFill>
                <a:schemeClr val="dk1"/>
              </a:solidFill>
              <a:ln w="12700">
                <a:solidFill>
                  <a:srgbClr val="42719b"/>
                </a:solidFill>
                <a:miter/>
              </a:ln>
            </p:spPr>
            <p:style>
              <a:lnRef idx="0"/>
              <a:fillRef idx="0"/>
              <a:effectRef idx="0"/>
              <a:fontRef idx="minor"/>
            </p:style>
            <p:txBody>
              <a:bodyPr tIns="91440" bIns="91440" anchor="ctr">
                <a:noAutofit/>
              </a:bodyPr>
              <a:p>
                <a:pPr algn="ctr">
                  <a:lnSpc>
                    <a:spcPct val="100000"/>
                  </a:lnSpc>
                  <a:tabLst>
                    <a:tab algn="l" pos="0"/>
                  </a:tabLst>
                </a:pPr>
                <a:endParaRPr b="0" lang="en-US" sz="1400" spc="-1" strike="noStrike">
                  <a:solidFill>
                    <a:srgbClr val="ffffff"/>
                  </a:solidFill>
                  <a:latin typeface="Arial"/>
                </a:endParaRPr>
              </a:p>
            </p:txBody>
          </p:sp>
          <p:sp>
            <p:nvSpPr>
              <p:cNvPr id="85" name="Google Shape;142;p4"/>
              <p:cNvSpPr/>
              <p:nvPr/>
            </p:nvSpPr>
            <p:spPr>
              <a:xfrm flipH="1" rot="1909200">
                <a:off x="7060680" y="1872360"/>
                <a:ext cx="32040" cy="169560"/>
              </a:xfrm>
              <a:prstGeom prst="rect">
                <a:avLst/>
              </a:prstGeom>
              <a:solidFill>
                <a:schemeClr val="dk1"/>
              </a:solidFill>
              <a:ln w="12700">
                <a:solidFill>
                  <a:srgbClr val="42719b"/>
                </a:solidFill>
                <a:miter/>
              </a:ln>
            </p:spPr>
            <p:style>
              <a:lnRef idx="0"/>
              <a:fillRef idx="0"/>
              <a:effectRef idx="0"/>
              <a:fontRef idx="minor"/>
            </p:style>
            <p:txBody>
              <a:bodyPr tIns="91440" bIns="91440" anchor="ctr">
                <a:noAutofit/>
              </a:bodyPr>
              <a:p>
                <a:pPr algn="ctr">
                  <a:lnSpc>
                    <a:spcPct val="100000"/>
                  </a:lnSpc>
                  <a:tabLst>
                    <a:tab algn="l" pos="0"/>
                  </a:tabLst>
                </a:pPr>
                <a:endParaRPr b="0" lang="en-US" sz="1400" spc="-1" strike="noStrike">
                  <a:solidFill>
                    <a:srgbClr val="ffffff"/>
                  </a:solidFill>
                  <a:latin typeface="Arial"/>
                </a:endParaRPr>
              </a:p>
            </p:txBody>
          </p:sp>
          <p:sp>
            <p:nvSpPr>
              <p:cNvPr id="86" name="Google Shape;143;p4"/>
              <p:cNvSpPr/>
              <p:nvPr/>
            </p:nvSpPr>
            <p:spPr>
              <a:xfrm flipH="1" rot="1909200">
                <a:off x="7143120" y="1877040"/>
                <a:ext cx="32040" cy="169560"/>
              </a:xfrm>
              <a:prstGeom prst="rect">
                <a:avLst/>
              </a:prstGeom>
              <a:solidFill>
                <a:schemeClr val="dk1"/>
              </a:solidFill>
              <a:ln w="12700">
                <a:solidFill>
                  <a:srgbClr val="42719b"/>
                </a:solidFill>
                <a:miter/>
              </a:ln>
            </p:spPr>
            <p:style>
              <a:lnRef idx="0"/>
              <a:fillRef idx="0"/>
              <a:effectRef idx="0"/>
              <a:fontRef idx="minor"/>
            </p:style>
            <p:txBody>
              <a:bodyPr tIns="91440" bIns="91440" anchor="ctr">
                <a:noAutofit/>
              </a:bodyPr>
              <a:p>
                <a:pPr algn="ctr">
                  <a:lnSpc>
                    <a:spcPct val="100000"/>
                  </a:lnSpc>
                  <a:tabLst>
                    <a:tab algn="l" pos="0"/>
                  </a:tabLst>
                </a:pPr>
                <a:endParaRPr b="0" lang="en-US" sz="1400" spc="-1" strike="noStrike">
                  <a:solidFill>
                    <a:srgbClr val="ffffff"/>
                  </a:solidFill>
                  <a:latin typeface="Arial"/>
                </a:endParaRPr>
              </a:p>
            </p:txBody>
          </p:sp>
        </p:grpSp>
        <p:grpSp>
          <p:nvGrpSpPr>
            <p:cNvPr id="87" name="Google Shape;144;p4"/>
            <p:cNvGrpSpPr/>
            <p:nvPr/>
          </p:nvGrpSpPr>
          <p:grpSpPr>
            <a:xfrm>
              <a:off x="9427320" y="1254240"/>
              <a:ext cx="1920600" cy="1789560"/>
              <a:chOff x="9427320" y="1254240"/>
              <a:chExt cx="1920600" cy="1789560"/>
            </a:xfrm>
          </p:grpSpPr>
          <p:sp>
            <p:nvSpPr>
              <p:cNvPr id="88" name="Google Shape;145;p4"/>
              <p:cNvSpPr/>
              <p:nvPr/>
            </p:nvSpPr>
            <p:spPr>
              <a:xfrm>
                <a:off x="9927360" y="2635560"/>
                <a:ext cx="390960" cy="408240"/>
              </a:xfrm>
              <a:prstGeom prst="roundRect">
                <a:avLst>
                  <a:gd name="adj" fmla="val 16667"/>
                </a:avLst>
              </a:prstGeom>
              <a:solidFill>
                <a:srgbClr val="c00000"/>
              </a:solidFill>
              <a:ln w="12700">
                <a:solidFill>
                  <a:srgbClr val="ac5b23"/>
                </a:solidFill>
                <a:miter/>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ffffff"/>
                  </a:solidFill>
                  <a:latin typeface="Arial"/>
                </a:endParaRPr>
              </a:p>
            </p:txBody>
          </p:sp>
          <p:cxnSp>
            <p:nvCxnSpPr>
              <p:cNvPr id="89" name="Google Shape;146;p4"/>
              <p:cNvCxnSpPr/>
              <p:nvPr/>
            </p:nvCxnSpPr>
            <p:spPr>
              <a:xfrm>
                <a:off x="11117520" y="2061360"/>
                <a:ext cx="230760" cy="275040"/>
              </a:xfrm>
              <a:prstGeom prst="straightConnector1">
                <a:avLst/>
              </a:prstGeom>
              <a:ln w="76200">
                <a:solidFill>
                  <a:srgbClr val="000000"/>
                </a:solidFill>
                <a:miter/>
                <a:tailEnd len="med" type="triangle" w="med"/>
              </a:ln>
            </p:spPr>
          </p:cxnSp>
          <p:sp>
            <p:nvSpPr>
              <p:cNvPr id="90" name="Google Shape;147;p4"/>
              <p:cNvSpPr/>
              <p:nvPr/>
            </p:nvSpPr>
            <p:spPr>
              <a:xfrm>
                <a:off x="10834920" y="1770480"/>
                <a:ext cx="466560" cy="45612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n-US" sz="1200" spc="-1" strike="noStrike">
                    <a:solidFill>
                      <a:schemeClr val="dk1"/>
                    </a:solidFill>
                    <a:latin typeface="Calibri"/>
                    <a:ea typeface="Calibri"/>
                  </a:rPr>
                  <a:t>Effort</a:t>
                </a:r>
                <a:endParaRPr b="0" lang="en-US" sz="1200" spc="-1" strike="noStrike">
                  <a:solidFill>
                    <a:srgbClr val="000000"/>
                  </a:solidFill>
                  <a:latin typeface="Arial"/>
                </a:endParaRPr>
              </a:p>
            </p:txBody>
          </p:sp>
          <p:cxnSp>
            <p:nvCxnSpPr>
              <p:cNvPr id="91" name="Google Shape;148;p4"/>
              <p:cNvCxnSpPr/>
              <p:nvPr/>
            </p:nvCxnSpPr>
            <p:spPr>
              <a:xfrm>
                <a:off x="9859680" y="2665080"/>
                <a:ext cx="7560" cy="370080"/>
              </a:xfrm>
              <a:prstGeom prst="straightConnector1">
                <a:avLst/>
              </a:prstGeom>
              <a:ln w="76200">
                <a:solidFill>
                  <a:srgbClr val="000000"/>
                </a:solidFill>
                <a:miter/>
                <a:tailEnd len="med" type="triangle" w="med"/>
              </a:ln>
            </p:spPr>
          </p:cxnSp>
          <p:sp>
            <p:nvSpPr>
              <p:cNvPr id="92" name="Google Shape;149;p4"/>
              <p:cNvSpPr/>
              <p:nvPr/>
            </p:nvSpPr>
            <p:spPr>
              <a:xfrm>
                <a:off x="9427320" y="2346120"/>
                <a:ext cx="471960" cy="51732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n-US" sz="1400" spc="-1" strike="noStrike">
                    <a:solidFill>
                      <a:schemeClr val="dk1"/>
                    </a:solidFill>
                    <a:latin typeface="Calibri"/>
                    <a:ea typeface="Calibri"/>
                  </a:rPr>
                  <a:t>Load</a:t>
                </a:r>
                <a:endParaRPr b="0" lang="en-US" sz="1400" spc="-1" strike="noStrike">
                  <a:solidFill>
                    <a:srgbClr val="000000"/>
                  </a:solidFill>
                  <a:latin typeface="Arial"/>
                </a:endParaRPr>
              </a:p>
            </p:txBody>
          </p:sp>
          <p:sp>
            <p:nvSpPr>
              <p:cNvPr id="93" name="Google Shape;150;p4"/>
              <p:cNvSpPr/>
              <p:nvPr/>
            </p:nvSpPr>
            <p:spPr>
              <a:xfrm>
                <a:off x="9871560" y="1950480"/>
                <a:ext cx="502920" cy="496440"/>
              </a:xfrm>
              <a:prstGeom prst="ellipse">
                <a:avLst/>
              </a:prstGeom>
              <a:solidFill>
                <a:schemeClr val="accent1"/>
              </a:solidFill>
              <a:ln w="28575">
                <a:solidFill>
                  <a:srgbClr val="000000"/>
                </a:solidFill>
                <a:miter/>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000000"/>
                  </a:solidFill>
                  <a:latin typeface="Arial"/>
                </a:endParaRPr>
              </a:p>
            </p:txBody>
          </p:sp>
          <p:sp>
            <p:nvSpPr>
              <p:cNvPr id="94" name="Google Shape;151;p4"/>
              <p:cNvSpPr/>
              <p:nvPr/>
            </p:nvSpPr>
            <p:spPr>
              <a:xfrm>
                <a:off x="9871560" y="1254240"/>
                <a:ext cx="502920" cy="496440"/>
              </a:xfrm>
              <a:prstGeom prst="ellipse">
                <a:avLst/>
              </a:prstGeom>
              <a:solidFill>
                <a:schemeClr val="accent1"/>
              </a:solidFill>
              <a:ln w="28575">
                <a:solidFill>
                  <a:srgbClr val="000000"/>
                </a:solidFill>
                <a:miter/>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000000"/>
                  </a:solidFill>
                  <a:latin typeface="Arial"/>
                </a:endParaRPr>
              </a:p>
            </p:txBody>
          </p:sp>
          <p:sp>
            <p:nvSpPr>
              <p:cNvPr id="95" name="Google Shape;152;p4"/>
              <p:cNvSpPr/>
              <p:nvPr/>
            </p:nvSpPr>
            <p:spPr>
              <a:xfrm>
                <a:off x="9864360" y="1502640"/>
                <a:ext cx="19080" cy="695880"/>
              </a:xfrm>
              <a:prstGeom prst="rect">
                <a:avLst/>
              </a:prstGeom>
              <a:solidFill>
                <a:schemeClr val="dk1"/>
              </a:solidFill>
              <a:ln w="12700">
                <a:solidFill>
                  <a:srgbClr val="000000"/>
                </a:solidFill>
                <a:miter/>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ffffff"/>
                  </a:solidFill>
                  <a:latin typeface="Arial"/>
                </a:endParaRPr>
              </a:p>
            </p:txBody>
          </p:sp>
          <p:sp>
            <p:nvSpPr>
              <p:cNvPr id="96" name="Google Shape;153;p4"/>
              <p:cNvSpPr/>
              <p:nvPr/>
            </p:nvSpPr>
            <p:spPr>
              <a:xfrm rot="20603400">
                <a:off x="10256040" y="1430640"/>
                <a:ext cx="19080" cy="747000"/>
              </a:xfrm>
              <a:prstGeom prst="rect">
                <a:avLst/>
              </a:prstGeom>
              <a:solidFill>
                <a:schemeClr val="dk1"/>
              </a:solidFill>
              <a:ln w="12700">
                <a:solidFill>
                  <a:srgbClr val="000000"/>
                </a:solidFill>
                <a:miter/>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ffffff"/>
                  </a:solidFill>
                  <a:latin typeface="Arial"/>
                </a:endParaRPr>
              </a:p>
            </p:txBody>
          </p:sp>
          <p:sp>
            <p:nvSpPr>
              <p:cNvPr id="97" name="Google Shape;154;p4"/>
              <p:cNvSpPr/>
              <p:nvPr/>
            </p:nvSpPr>
            <p:spPr>
              <a:xfrm rot="19208400">
                <a:off x="10749960" y="1158840"/>
                <a:ext cx="19080" cy="1425960"/>
              </a:xfrm>
              <a:prstGeom prst="rect">
                <a:avLst/>
              </a:prstGeom>
              <a:solidFill>
                <a:schemeClr val="dk1"/>
              </a:solidFill>
              <a:ln w="12700">
                <a:solidFill>
                  <a:srgbClr val="000000"/>
                </a:solidFill>
                <a:miter/>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ffffff"/>
                  </a:solidFill>
                  <a:latin typeface="Arial"/>
                </a:endParaRPr>
              </a:p>
            </p:txBody>
          </p:sp>
          <p:sp>
            <p:nvSpPr>
              <p:cNvPr id="98" name="Google Shape;155;p4"/>
              <p:cNvSpPr/>
              <p:nvPr/>
            </p:nvSpPr>
            <p:spPr>
              <a:xfrm>
                <a:off x="10081080" y="2198880"/>
                <a:ext cx="78480" cy="444960"/>
              </a:xfrm>
              <a:prstGeom prst="rect">
                <a:avLst/>
              </a:prstGeom>
              <a:solidFill>
                <a:schemeClr val="accent1"/>
              </a:solidFill>
              <a:ln w="0">
                <a:noFill/>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000000"/>
                  </a:solidFill>
                  <a:latin typeface="Arial"/>
                </a:endParaRPr>
              </a:p>
            </p:txBody>
          </p:sp>
        </p:grpSp>
      </p:grpSp>
      <p:sp>
        <p:nvSpPr>
          <p:cNvPr id="99" name="Google Shape;156;p4"/>
          <p:cNvSpPr/>
          <p:nvPr/>
        </p:nvSpPr>
        <p:spPr>
          <a:xfrm rot="20247600">
            <a:off x="5328360" y="3921120"/>
            <a:ext cx="363240" cy="515520"/>
          </a:xfrm>
          <a:prstGeom prst="roundRect">
            <a:avLst>
              <a:gd name="adj" fmla="val 16667"/>
            </a:avLst>
          </a:prstGeom>
          <a:solidFill>
            <a:srgbClr val="c00000"/>
          </a:solidFill>
          <a:ln w="12700">
            <a:solidFill>
              <a:srgbClr val="ac5b23"/>
            </a:solidFill>
            <a:miter/>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ffffff"/>
              </a:solidFill>
              <a:latin typeface="Arial"/>
            </a:endParaRPr>
          </a:p>
        </p:txBody>
      </p:sp>
      <p:cxnSp>
        <p:nvCxnSpPr>
          <p:cNvPr id="100" name="Google Shape;157;p4"/>
          <p:cNvCxnSpPr/>
          <p:nvPr/>
        </p:nvCxnSpPr>
        <p:spPr>
          <a:xfrm flipV="1">
            <a:off x="4914720" y="4240800"/>
            <a:ext cx="369000" cy="157680"/>
          </a:xfrm>
          <a:prstGeom prst="straightConnector1">
            <a:avLst/>
          </a:prstGeom>
          <a:ln w="76200">
            <a:solidFill>
              <a:srgbClr val="000000"/>
            </a:solidFill>
            <a:miter/>
            <a:tailEnd len="med" type="triangle" w="med"/>
          </a:ln>
        </p:spPr>
      </p:cxnSp>
      <p:sp>
        <p:nvSpPr>
          <p:cNvPr id="101" name="Google Shape;158;p4"/>
          <p:cNvSpPr/>
          <p:nvPr/>
        </p:nvSpPr>
        <p:spPr>
          <a:xfrm>
            <a:off x="4278600" y="4264920"/>
            <a:ext cx="276480" cy="173700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n-US" sz="1800" spc="-1" strike="noStrike">
                <a:solidFill>
                  <a:schemeClr val="dk1"/>
                </a:solidFill>
                <a:latin typeface="Calibri"/>
                <a:ea typeface="Calibri"/>
              </a:rPr>
              <a:t>Effort</a:t>
            </a:r>
            <a:endParaRPr b="0" lang="en-US" sz="1800" spc="-1" strike="noStrike">
              <a:solidFill>
                <a:srgbClr val="000000"/>
              </a:solidFill>
              <a:latin typeface="Arial"/>
            </a:endParaRPr>
          </a:p>
        </p:txBody>
      </p:sp>
      <p:sp>
        <p:nvSpPr>
          <p:cNvPr id="102" name="Google Shape;159;p4"/>
          <p:cNvSpPr/>
          <p:nvPr/>
        </p:nvSpPr>
        <p:spPr>
          <a:xfrm flipH="1">
            <a:off x="3299040" y="4299840"/>
            <a:ext cx="2605680" cy="1174680"/>
          </a:xfrm>
          <a:prstGeom prst="rtTriangle">
            <a:avLst/>
          </a:prstGeom>
          <a:solidFill>
            <a:schemeClr val="accent1"/>
          </a:solidFill>
          <a:ln w="12700">
            <a:solidFill>
              <a:srgbClr val="42719b"/>
            </a:solidFill>
            <a:miter/>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000000"/>
              </a:solidFill>
              <a:latin typeface="Arial"/>
            </a:endParaRPr>
          </a:p>
        </p:txBody>
      </p:sp>
      <p:cxnSp>
        <p:nvCxnSpPr>
          <p:cNvPr id="103" name="Google Shape;160;p4"/>
          <p:cNvCxnSpPr/>
          <p:nvPr/>
        </p:nvCxnSpPr>
        <p:spPr>
          <a:xfrm>
            <a:off x="5594760" y="4432320"/>
            <a:ext cx="6840" cy="343080"/>
          </a:xfrm>
          <a:prstGeom prst="straightConnector1">
            <a:avLst/>
          </a:prstGeom>
          <a:ln w="76200">
            <a:solidFill>
              <a:srgbClr val="000000"/>
            </a:solidFill>
            <a:miter/>
            <a:tailEnd len="med" type="triangle" w="med"/>
          </a:ln>
        </p:spPr>
      </p:cxnSp>
      <p:sp>
        <p:nvSpPr>
          <p:cNvPr id="104" name="Google Shape;161;p4"/>
          <p:cNvSpPr/>
          <p:nvPr/>
        </p:nvSpPr>
        <p:spPr>
          <a:xfrm>
            <a:off x="5283000" y="4690080"/>
            <a:ext cx="250560" cy="118836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n-US" sz="1800" spc="-1" strike="noStrike">
                <a:solidFill>
                  <a:schemeClr val="dk1"/>
                </a:solidFill>
                <a:latin typeface="Calibri"/>
                <a:ea typeface="Calibri"/>
              </a:rPr>
              <a:t>Load</a:t>
            </a:r>
            <a:endParaRPr b="0" lang="en-US" sz="1800" spc="-1" strike="noStrike">
              <a:solidFill>
                <a:srgbClr val="000000"/>
              </a:solidFill>
              <a:latin typeface="Arial"/>
            </a:endParaRPr>
          </a:p>
        </p:txBody>
      </p:sp>
      <p:grpSp>
        <p:nvGrpSpPr>
          <p:cNvPr id="105" name="Google Shape;162;p4"/>
          <p:cNvGrpSpPr/>
          <p:nvPr/>
        </p:nvGrpSpPr>
        <p:grpSpPr>
          <a:xfrm>
            <a:off x="6050520" y="3298680"/>
            <a:ext cx="3057480" cy="2259720"/>
            <a:chOff x="6050520" y="3298680"/>
            <a:chExt cx="3057480" cy="2259720"/>
          </a:xfrm>
        </p:grpSpPr>
        <p:sp>
          <p:nvSpPr>
            <p:cNvPr id="106" name="Google Shape;163;p4"/>
            <p:cNvSpPr/>
            <p:nvPr/>
          </p:nvSpPr>
          <p:spPr>
            <a:xfrm>
              <a:off x="7197120" y="3298680"/>
              <a:ext cx="451800" cy="91404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n-US" sz="1800" spc="-1" strike="noStrike">
                  <a:solidFill>
                    <a:schemeClr val="dk1"/>
                  </a:solidFill>
                  <a:latin typeface="Calibri"/>
                  <a:ea typeface="Calibri"/>
                </a:rPr>
                <a:t>Effort</a:t>
              </a:r>
              <a:endParaRPr b="0" lang="en-US" sz="1800" spc="-1" strike="noStrike">
                <a:solidFill>
                  <a:srgbClr val="000000"/>
                </a:solidFill>
                <a:latin typeface="Arial"/>
              </a:endParaRPr>
            </a:p>
          </p:txBody>
        </p:sp>
        <p:cxnSp>
          <p:nvCxnSpPr>
            <p:cNvPr id="107" name="Google Shape;164;p4"/>
            <p:cNvCxnSpPr/>
            <p:nvPr/>
          </p:nvCxnSpPr>
          <p:spPr>
            <a:xfrm>
              <a:off x="7530480" y="3572280"/>
              <a:ext cx="10800" cy="380520"/>
            </a:xfrm>
            <a:prstGeom prst="straightConnector1">
              <a:avLst/>
            </a:prstGeom>
            <a:ln w="76200">
              <a:solidFill>
                <a:srgbClr val="000000"/>
              </a:solidFill>
              <a:miter/>
              <a:tailEnd len="med" type="triangle" w="med"/>
            </a:ln>
          </p:spPr>
        </p:cxnSp>
        <p:sp>
          <p:nvSpPr>
            <p:cNvPr id="108" name="Google Shape;165;p4"/>
            <p:cNvSpPr/>
            <p:nvPr/>
          </p:nvSpPr>
          <p:spPr>
            <a:xfrm rot="10800000">
              <a:off x="7148880" y="3953160"/>
              <a:ext cx="793800" cy="1183680"/>
            </a:xfrm>
            <a:prstGeom prst="triangle">
              <a:avLst>
                <a:gd name="adj" fmla="val 50000"/>
              </a:avLst>
            </a:prstGeom>
            <a:solidFill>
              <a:schemeClr val="accent1"/>
            </a:solidFill>
            <a:ln w="12700">
              <a:solidFill>
                <a:srgbClr val="42719b"/>
              </a:solidFill>
              <a:miter/>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000000"/>
                </a:solidFill>
                <a:latin typeface="Arial"/>
              </a:endParaRPr>
            </a:p>
          </p:txBody>
        </p:sp>
        <p:sp>
          <p:nvSpPr>
            <p:cNvPr id="109" name="Google Shape;166;p4"/>
            <p:cNvSpPr/>
            <p:nvPr/>
          </p:nvSpPr>
          <p:spPr>
            <a:xfrm>
              <a:off x="6219000" y="4530600"/>
              <a:ext cx="1326960" cy="880200"/>
            </a:xfrm>
            <a:prstGeom prst="trapezoid">
              <a:avLst>
                <a:gd name="adj" fmla="val 30000"/>
              </a:avLst>
            </a:prstGeom>
            <a:solidFill>
              <a:srgbClr val="c00000"/>
            </a:solidFill>
            <a:ln w="12700">
              <a:solidFill>
                <a:srgbClr val="c00000"/>
              </a:solidFill>
              <a:miter/>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ffffff"/>
                </a:solidFill>
                <a:latin typeface="Arial"/>
              </a:endParaRPr>
            </a:p>
          </p:txBody>
        </p:sp>
        <p:sp>
          <p:nvSpPr>
            <p:cNvPr id="110" name="Google Shape;167;p4"/>
            <p:cNvSpPr/>
            <p:nvPr/>
          </p:nvSpPr>
          <p:spPr>
            <a:xfrm>
              <a:off x="6050520" y="4530600"/>
              <a:ext cx="593640" cy="880200"/>
            </a:xfrm>
            <a:prstGeom prst="rect">
              <a:avLst/>
            </a:prstGeom>
            <a:solidFill>
              <a:srgbClr val="c00000"/>
            </a:solidFill>
            <a:ln w="12700">
              <a:solidFill>
                <a:srgbClr val="c00000"/>
              </a:solidFill>
              <a:miter/>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ffffff"/>
                </a:solidFill>
                <a:latin typeface="Arial"/>
              </a:endParaRPr>
            </a:p>
          </p:txBody>
        </p:sp>
        <p:sp>
          <p:nvSpPr>
            <p:cNvPr id="111" name="Google Shape;168;p4"/>
            <p:cNvSpPr/>
            <p:nvPr/>
          </p:nvSpPr>
          <p:spPr>
            <a:xfrm flipH="1">
              <a:off x="7530120" y="4530600"/>
              <a:ext cx="1290240" cy="880200"/>
            </a:xfrm>
            <a:prstGeom prst="trapezoid">
              <a:avLst>
                <a:gd name="adj" fmla="val 30000"/>
              </a:avLst>
            </a:prstGeom>
            <a:solidFill>
              <a:srgbClr val="c00000"/>
            </a:solidFill>
            <a:ln w="12700">
              <a:solidFill>
                <a:srgbClr val="c00000"/>
              </a:solidFill>
              <a:miter/>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ffffff"/>
                </a:solidFill>
                <a:latin typeface="Arial"/>
              </a:endParaRPr>
            </a:p>
          </p:txBody>
        </p:sp>
        <p:sp>
          <p:nvSpPr>
            <p:cNvPr id="112" name="Google Shape;169;p4"/>
            <p:cNvSpPr/>
            <p:nvPr/>
          </p:nvSpPr>
          <p:spPr>
            <a:xfrm>
              <a:off x="8514360" y="4530600"/>
              <a:ext cx="593640" cy="880200"/>
            </a:xfrm>
            <a:prstGeom prst="rect">
              <a:avLst/>
            </a:prstGeom>
            <a:solidFill>
              <a:srgbClr val="c00000"/>
            </a:solidFill>
            <a:ln w="12700">
              <a:solidFill>
                <a:srgbClr val="c00000"/>
              </a:solidFill>
              <a:miter/>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ffffff"/>
                </a:solidFill>
                <a:latin typeface="Arial"/>
              </a:endParaRPr>
            </a:p>
          </p:txBody>
        </p:sp>
        <p:cxnSp>
          <p:nvCxnSpPr>
            <p:cNvPr id="113" name="Google Shape;170;p4"/>
            <p:cNvCxnSpPr/>
            <p:nvPr/>
          </p:nvCxnSpPr>
          <p:spPr>
            <a:xfrm flipV="1">
              <a:off x="6738480" y="4883400"/>
              <a:ext cx="642600" cy="180360"/>
            </a:xfrm>
            <a:prstGeom prst="straightConnector1">
              <a:avLst/>
            </a:prstGeom>
            <a:ln w="76200">
              <a:solidFill>
                <a:srgbClr val="000000"/>
              </a:solidFill>
              <a:miter/>
              <a:tailEnd len="med" type="triangle" w="med"/>
            </a:ln>
          </p:spPr>
        </p:cxnSp>
        <p:sp>
          <p:nvSpPr>
            <p:cNvPr id="114" name="Google Shape;171;p4"/>
            <p:cNvSpPr/>
            <p:nvPr/>
          </p:nvSpPr>
          <p:spPr>
            <a:xfrm>
              <a:off x="6469560" y="4592520"/>
              <a:ext cx="409320" cy="91404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n-US" sz="1800" spc="-1" strike="noStrike">
                  <a:solidFill>
                    <a:schemeClr val="dk1"/>
                  </a:solidFill>
                  <a:latin typeface="Calibri"/>
                  <a:ea typeface="Calibri"/>
                </a:rPr>
                <a:t>Load</a:t>
              </a:r>
              <a:endParaRPr b="0" lang="en-US" sz="1800" spc="-1" strike="noStrike">
                <a:solidFill>
                  <a:srgbClr val="000000"/>
                </a:solidFill>
                <a:latin typeface="Arial"/>
              </a:endParaRPr>
            </a:p>
          </p:txBody>
        </p:sp>
        <p:sp>
          <p:nvSpPr>
            <p:cNvPr id="115" name="Google Shape;172;p4"/>
            <p:cNvSpPr/>
            <p:nvPr/>
          </p:nvSpPr>
          <p:spPr>
            <a:xfrm>
              <a:off x="7902720" y="4644360"/>
              <a:ext cx="409320" cy="91404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n-US" sz="1800" spc="-1" strike="noStrike">
                  <a:solidFill>
                    <a:schemeClr val="dk1"/>
                  </a:solidFill>
                  <a:latin typeface="Calibri"/>
                  <a:ea typeface="Calibri"/>
                </a:rPr>
                <a:t>Load</a:t>
              </a:r>
              <a:endParaRPr b="0" lang="en-US" sz="1800" spc="-1" strike="noStrike">
                <a:solidFill>
                  <a:srgbClr val="000000"/>
                </a:solidFill>
                <a:latin typeface="Arial"/>
              </a:endParaRPr>
            </a:p>
          </p:txBody>
        </p:sp>
        <p:cxnSp>
          <p:nvCxnSpPr>
            <p:cNvPr id="116" name="Google Shape;173;p4"/>
            <p:cNvCxnSpPr/>
            <p:nvPr/>
          </p:nvCxnSpPr>
          <p:spPr>
            <a:xfrm flipH="1" flipV="1">
              <a:off x="7701840" y="4890600"/>
              <a:ext cx="657360" cy="174240"/>
            </a:xfrm>
            <a:prstGeom prst="straightConnector1">
              <a:avLst/>
            </a:prstGeom>
            <a:ln w="76200">
              <a:solidFill>
                <a:srgbClr val="000000"/>
              </a:solidFill>
              <a:miter/>
              <a:tailEnd len="med" type="triangle" w="med"/>
            </a:ln>
          </p:spPr>
        </p:cxnSp>
        <p:sp>
          <p:nvSpPr>
            <p:cNvPr id="117" name="Google Shape;174;p4"/>
            <p:cNvSpPr/>
            <p:nvPr/>
          </p:nvSpPr>
          <p:spPr>
            <a:xfrm>
              <a:off x="7304400" y="4116600"/>
              <a:ext cx="541080" cy="63972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n-US" sz="1800" spc="-1" strike="noStrike">
                  <a:solidFill>
                    <a:schemeClr val="dk1"/>
                  </a:solidFill>
                  <a:latin typeface="Calibri"/>
                  <a:ea typeface="Calibri"/>
                </a:rPr>
                <a:t>Wedge</a:t>
              </a:r>
              <a:endParaRPr b="0" lang="en-US" sz="1800" spc="-1" strike="noStrike">
                <a:solidFill>
                  <a:srgbClr val="000000"/>
                </a:solidFill>
                <a:latin typeface="Arial"/>
              </a:endParaRPr>
            </a:p>
          </p:txBody>
        </p:sp>
      </p:grpSp>
      <p:grpSp>
        <p:nvGrpSpPr>
          <p:cNvPr id="118" name="Google Shape;175;p4"/>
          <p:cNvGrpSpPr/>
          <p:nvPr/>
        </p:nvGrpSpPr>
        <p:grpSpPr>
          <a:xfrm>
            <a:off x="9484560" y="2853360"/>
            <a:ext cx="2074680" cy="2587320"/>
            <a:chOff x="9484560" y="2853360"/>
            <a:chExt cx="2074680" cy="2587320"/>
          </a:xfrm>
        </p:grpSpPr>
        <p:sp>
          <p:nvSpPr>
            <p:cNvPr id="119" name="Google Shape;176;p4"/>
            <p:cNvSpPr/>
            <p:nvPr/>
          </p:nvSpPr>
          <p:spPr>
            <a:xfrm>
              <a:off x="10566360" y="3515400"/>
              <a:ext cx="606240" cy="1071720"/>
            </a:xfrm>
            <a:prstGeom prst="flowChartMagneticDisk">
              <a:avLst/>
            </a:prstGeom>
            <a:solidFill>
              <a:schemeClr val="accent1"/>
            </a:solidFill>
            <a:ln w="12700">
              <a:solidFill>
                <a:srgbClr val="42719b"/>
              </a:solidFill>
              <a:miter/>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000000"/>
                </a:solidFill>
                <a:latin typeface="Arial"/>
              </a:endParaRPr>
            </a:p>
          </p:txBody>
        </p:sp>
        <p:sp>
          <p:nvSpPr>
            <p:cNvPr id="120" name="Google Shape;177;p4"/>
            <p:cNvSpPr/>
            <p:nvPr/>
          </p:nvSpPr>
          <p:spPr>
            <a:xfrm>
              <a:off x="10273320" y="3961080"/>
              <a:ext cx="215640" cy="299520"/>
            </a:xfrm>
            <a:prstGeom prst="curvedRightArrow">
              <a:avLst>
                <a:gd name="adj1" fmla="val 25000"/>
                <a:gd name="adj2" fmla="val 50000"/>
                <a:gd name="adj3" fmla="val 25000"/>
              </a:avLst>
            </a:prstGeom>
            <a:solidFill>
              <a:schemeClr val="accent1"/>
            </a:solidFill>
            <a:ln w="12700">
              <a:solidFill>
                <a:srgbClr val="42719b"/>
              </a:solidFill>
              <a:miter/>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000000"/>
                </a:solidFill>
                <a:latin typeface="Arial"/>
              </a:endParaRPr>
            </a:p>
          </p:txBody>
        </p:sp>
        <p:sp>
          <p:nvSpPr>
            <p:cNvPr id="121" name="Google Shape;178;p4"/>
            <p:cNvSpPr/>
            <p:nvPr/>
          </p:nvSpPr>
          <p:spPr>
            <a:xfrm rot="10800000">
              <a:off x="11250000" y="3928680"/>
              <a:ext cx="215640" cy="332280"/>
            </a:xfrm>
            <a:prstGeom prst="curvedRightArrow">
              <a:avLst>
                <a:gd name="adj1" fmla="val 25000"/>
                <a:gd name="adj2" fmla="val 50000"/>
                <a:gd name="adj3" fmla="val 25000"/>
              </a:avLst>
            </a:prstGeom>
            <a:solidFill>
              <a:schemeClr val="accent1"/>
            </a:solidFill>
            <a:ln w="12700">
              <a:solidFill>
                <a:srgbClr val="42719b"/>
              </a:solidFill>
              <a:miter/>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000000"/>
                </a:solidFill>
                <a:latin typeface="Arial"/>
              </a:endParaRPr>
            </a:p>
          </p:txBody>
        </p:sp>
        <p:sp>
          <p:nvSpPr>
            <p:cNvPr id="122" name="Google Shape;179;p4"/>
            <p:cNvSpPr/>
            <p:nvPr/>
          </p:nvSpPr>
          <p:spPr>
            <a:xfrm>
              <a:off x="10321920" y="3357720"/>
              <a:ext cx="1094400" cy="513000"/>
            </a:xfrm>
            <a:prstGeom prst="flowChartMagneticDisk">
              <a:avLst/>
            </a:prstGeom>
            <a:solidFill>
              <a:schemeClr val="accent1"/>
            </a:solidFill>
            <a:ln w="12700">
              <a:solidFill>
                <a:srgbClr val="42719b"/>
              </a:solidFill>
              <a:miter/>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000000"/>
                </a:solidFill>
                <a:latin typeface="Arial"/>
              </a:endParaRPr>
            </a:p>
          </p:txBody>
        </p:sp>
        <p:sp>
          <p:nvSpPr>
            <p:cNvPr id="123" name="Google Shape;180;p4"/>
            <p:cNvSpPr/>
            <p:nvPr/>
          </p:nvSpPr>
          <p:spPr>
            <a:xfrm>
              <a:off x="10179360" y="4432320"/>
              <a:ext cx="1379880" cy="1008360"/>
            </a:xfrm>
            <a:prstGeom prst="trapezoid">
              <a:avLst>
                <a:gd name="adj" fmla="val 36171"/>
              </a:avLst>
            </a:prstGeom>
            <a:solidFill>
              <a:schemeClr val="accent1"/>
            </a:solidFill>
            <a:ln w="12700">
              <a:solidFill>
                <a:srgbClr val="42719b"/>
              </a:solidFill>
              <a:miter/>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000000"/>
                </a:solidFill>
                <a:latin typeface="Arial"/>
              </a:endParaRPr>
            </a:p>
          </p:txBody>
        </p:sp>
        <p:cxnSp>
          <p:nvCxnSpPr>
            <p:cNvPr id="124" name="Google Shape;181;p4"/>
            <p:cNvCxnSpPr/>
            <p:nvPr/>
          </p:nvCxnSpPr>
          <p:spPr>
            <a:xfrm flipV="1">
              <a:off x="10574280" y="3861720"/>
              <a:ext cx="606960" cy="180720"/>
            </a:xfrm>
            <a:prstGeom prst="straightConnector1">
              <a:avLst/>
            </a:prstGeom>
            <a:ln w="38100">
              <a:solidFill>
                <a:srgbClr val="000000"/>
              </a:solidFill>
              <a:miter/>
            </a:ln>
          </p:spPr>
        </p:cxnSp>
        <p:cxnSp>
          <p:nvCxnSpPr>
            <p:cNvPr id="125" name="Google Shape;182;p4"/>
            <p:cNvCxnSpPr/>
            <p:nvPr/>
          </p:nvCxnSpPr>
          <p:spPr>
            <a:xfrm flipV="1">
              <a:off x="10564920" y="3971520"/>
              <a:ext cx="606600" cy="180720"/>
            </a:xfrm>
            <a:prstGeom prst="straightConnector1">
              <a:avLst/>
            </a:prstGeom>
            <a:ln w="38100">
              <a:solidFill>
                <a:srgbClr val="000000"/>
              </a:solidFill>
              <a:miter/>
            </a:ln>
          </p:spPr>
        </p:cxnSp>
        <p:cxnSp>
          <p:nvCxnSpPr>
            <p:cNvPr id="126" name="Google Shape;183;p4"/>
            <p:cNvCxnSpPr/>
            <p:nvPr/>
          </p:nvCxnSpPr>
          <p:spPr>
            <a:xfrm flipV="1">
              <a:off x="10564920" y="4095720"/>
              <a:ext cx="606600" cy="180720"/>
            </a:xfrm>
            <a:prstGeom prst="straightConnector1">
              <a:avLst/>
            </a:prstGeom>
            <a:ln w="38100">
              <a:solidFill>
                <a:srgbClr val="000000"/>
              </a:solidFill>
              <a:miter/>
            </a:ln>
          </p:spPr>
        </p:cxnSp>
        <p:cxnSp>
          <p:nvCxnSpPr>
            <p:cNvPr id="127" name="Google Shape;184;p4"/>
            <p:cNvCxnSpPr/>
            <p:nvPr/>
          </p:nvCxnSpPr>
          <p:spPr>
            <a:xfrm flipV="1">
              <a:off x="10568880" y="4205160"/>
              <a:ext cx="606960" cy="180720"/>
            </a:xfrm>
            <a:prstGeom prst="straightConnector1">
              <a:avLst/>
            </a:prstGeom>
            <a:ln w="38100">
              <a:solidFill>
                <a:srgbClr val="000000"/>
              </a:solidFill>
              <a:miter/>
            </a:ln>
          </p:spPr>
        </p:cxnSp>
        <p:cxnSp>
          <p:nvCxnSpPr>
            <p:cNvPr id="128" name="Google Shape;185;p4"/>
            <p:cNvCxnSpPr/>
            <p:nvPr/>
          </p:nvCxnSpPr>
          <p:spPr>
            <a:xfrm flipV="1">
              <a:off x="10758240" y="4295520"/>
              <a:ext cx="413280" cy="129960"/>
            </a:xfrm>
            <a:prstGeom prst="straightConnector1">
              <a:avLst/>
            </a:prstGeom>
            <a:ln w="38100">
              <a:solidFill>
                <a:srgbClr val="000000"/>
              </a:solidFill>
              <a:miter/>
            </a:ln>
          </p:spPr>
        </p:cxnSp>
        <p:sp>
          <p:nvSpPr>
            <p:cNvPr id="129" name="Google Shape;186;p4"/>
            <p:cNvSpPr/>
            <p:nvPr/>
          </p:nvSpPr>
          <p:spPr>
            <a:xfrm>
              <a:off x="10564920" y="2853360"/>
              <a:ext cx="575280" cy="594720"/>
            </a:xfrm>
            <a:prstGeom prst="roundRect">
              <a:avLst>
                <a:gd name="adj" fmla="val 16667"/>
              </a:avLst>
            </a:prstGeom>
            <a:solidFill>
              <a:srgbClr val="c00000"/>
            </a:solidFill>
            <a:ln w="12700">
              <a:solidFill>
                <a:srgbClr val="ac5b23"/>
              </a:solidFill>
              <a:miter/>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ffffff"/>
                </a:solidFill>
                <a:latin typeface="Arial"/>
              </a:endParaRPr>
            </a:p>
          </p:txBody>
        </p:sp>
        <p:cxnSp>
          <p:nvCxnSpPr>
            <p:cNvPr id="130" name="Google Shape;187;p4"/>
            <p:cNvCxnSpPr/>
            <p:nvPr/>
          </p:nvCxnSpPr>
          <p:spPr>
            <a:xfrm flipH="1" flipV="1">
              <a:off x="10182240" y="3938760"/>
              <a:ext cx="10080" cy="421920"/>
            </a:xfrm>
            <a:prstGeom prst="straightConnector1">
              <a:avLst/>
            </a:prstGeom>
            <a:ln w="76200">
              <a:solidFill>
                <a:srgbClr val="000000"/>
              </a:solidFill>
              <a:miter/>
              <a:tailEnd len="med" type="triangle" w="med"/>
            </a:ln>
          </p:spPr>
        </p:cxnSp>
        <p:sp>
          <p:nvSpPr>
            <p:cNvPr id="131" name="Google Shape;188;p4"/>
            <p:cNvSpPr/>
            <p:nvPr/>
          </p:nvSpPr>
          <p:spPr>
            <a:xfrm>
              <a:off x="9484560" y="4091400"/>
              <a:ext cx="438120" cy="91404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n-US" sz="1800" spc="-1" strike="noStrike">
                  <a:solidFill>
                    <a:schemeClr val="dk1"/>
                  </a:solidFill>
                  <a:latin typeface="Calibri"/>
                  <a:ea typeface="Calibri"/>
                </a:rPr>
                <a:t>Effort</a:t>
              </a:r>
              <a:endParaRPr b="0" lang="en-US" sz="1800" spc="-1" strike="noStrike">
                <a:solidFill>
                  <a:srgbClr val="000000"/>
                </a:solidFill>
                <a:latin typeface="Arial"/>
              </a:endParaRPr>
            </a:p>
          </p:txBody>
        </p:sp>
        <p:cxnSp>
          <p:nvCxnSpPr>
            <p:cNvPr id="132" name="Google Shape;189;p4"/>
            <p:cNvCxnSpPr/>
            <p:nvPr/>
          </p:nvCxnSpPr>
          <p:spPr>
            <a:xfrm>
              <a:off x="10431360" y="2988720"/>
              <a:ext cx="10800" cy="395280"/>
            </a:xfrm>
            <a:prstGeom prst="straightConnector1">
              <a:avLst/>
            </a:prstGeom>
            <a:ln w="76200">
              <a:solidFill>
                <a:srgbClr val="000000"/>
              </a:solidFill>
              <a:miter/>
              <a:tailEnd len="med" type="triangle" w="med"/>
            </a:ln>
          </p:spPr>
        </p:cxnSp>
        <p:sp>
          <p:nvSpPr>
            <p:cNvPr id="133" name="Google Shape;190;p4"/>
            <p:cNvSpPr/>
            <p:nvPr/>
          </p:nvSpPr>
          <p:spPr>
            <a:xfrm>
              <a:off x="9752400" y="3108600"/>
              <a:ext cx="397080" cy="118836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n-US" sz="1800" spc="-1" strike="noStrike">
                  <a:solidFill>
                    <a:schemeClr val="dk1"/>
                  </a:solidFill>
                  <a:latin typeface="Calibri"/>
                  <a:ea typeface="Calibri"/>
                </a:rPr>
                <a:t>Load</a:t>
              </a:r>
              <a:endParaRPr b="0" lang="en-US" sz="1800" spc="-1" strike="noStrike">
                <a:solidFill>
                  <a:srgbClr val="000000"/>
                </a:solidFill>
                <a:latin typeface="Arial"/>
              </a:endParaRPr>
            </a:p>
          </p:txBody>
        </p:sp>
      </p:gr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4" name="Google Shape;196;p5" descr="A cartoon character in a space scene&#10;&#10;Description automatically generated"/>
          <p:cNvPicPr/>
          <p:nvPr/>
        </p:nvPicPr>
        <p:blipFill>
          <a:blip r:embed="rId1"/>
          <a:stretch/>
        </p:blipFill>
        <p:spPr>
          <a:xfrm>
            <a:off x="0" y="0"/>
            <a:ext cx="12191760" cy="6857640"/>
          </a:xfrm>
          <a:prstGeom prst="rect">
            <a:avLst/>
          </a:prstGeom>
          <a:ln w="0">
            <a:noFill/>
          </a:ln>
        </p:spPr>
      </p:pic>
      <p:sp>
        <p:nvSpPr>
          <p:cNvPr id="135" name="Google Shape;197;p5"/>
          <p:cNvSpPr/>
          <p:nvPr/>
        </p:nvSpPr>
        <p:spPr>
          <a:xfrm>
            <a:off x="4521600" y="5114520"/>
            <a:ext cx="701280" cy="582840"/>
          </a:xfrm>
          <a:prstGeom prst="trapezoid">
            <a:avLst>
              <a:gd name="adj" fmla="val 25000"/>
            </a:avLst>
          </a:prstGeom>
          <a:solidFill>
            <a:schemeClr val="accent1"/>
          </a:solidFill>
          <a:ln w="12700">
            <a:solidFill>
              <a:srgbClr val="42719b"/>
            </a:solidFill>
            <a:miter/>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000000"/>
              </a:solidFill>
              <a:latin typeface="Arial"/>
            </a:endParaRPr>
          </a:p>
        </p:txBody>
      </p:sp>
      <p:pic>
        <p:nvPicPr>
          <p:cNvPr id="136" name="Google Shape;198;p5" descr=""/>
          <p:cNvPicPr/>
          <p:nvPr/>
        </p:nvPicPr>
        <p:blipFill>
          <a:blip r:embed="rId2"/>
          <a:stretch/>
        </p:blipFill>
        <p:spPr>
          <a:xfrm flipH="1">
            <a:off x="4709520" y="1340280"/>
            <a:ext cx="325440" cy="4177440"/>
          </a:xfrm>
          <a:prstGeom prst="rect">
            <a:avLst/>
          </a:prstGeom>
          <a:ln w="0">
            <a:noFill/>
          </a:ln>
        </p:spPr>
      </p:pic>
      <p:sp>
        <p:nvSpPr>
          <p:cNvPr id="137" name="Google Shape;199;p5"/>
          <p:cNvSpPr/>
          <p:nvPr/>
        </p:nvSpPr>
        <p:spPr>
          <a:xfrm>
            <a:off x="2655720" y="3600000"/>
            <a:ext cx="777600" cy="886320"/>
          </a:xfrm>
          <a:prstGeom prst="roundRect">
            <a:avLst>
              <a:gd name="adj" fmla="val 16667"/>
            </a:avLst>
          </a:prstGeom>
          <a:solidFill>
            <a:srgbClr val="c00000"/>
          </a:solidFill>
          <a:ln w="12700">
            <a:solidFill>
              <a:srgbClr val="ac5b23"/>
            </a:solidFill>
            <a:miter/>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ffffff"/>
              </a:solidFill>
              <a:latin typeface="Arial"/>
            </a:endParaRPr>
          </a:p>
        </p:txBody>
      </p:sp>
      <p:sp>
        <p:nvSpPr>
          <p:cNvPr id="138" name="Google Shape;200;p5"/>
          <p:cNvSpPr/>
          <p:nvPr/>
        </p:nvSpPr>
        <p:spPr>
          <a:xfrm rot="16200000">
            <a:off x="5713560" y="2472840"/>
            <a:ext cx="427320" cy="226800"/>
          </a:xfrm>
          <a:prstGeom prst="leftArrow">
            <a:avLst>
              <a:gd name="adj1" fmla="val 50000"/>
              <a:gd name="adj2" fmla="val 50000"/>
            </a:avLst>
          </a:prstGeom>
          <a:solidFill>
            <a:schemeClr val="accent1"/>
          </a:solidFill>
          <a:ln w="12700">
            <a:solidFill>
              <a:srgbClr val="42719b"/>
            </a:solidFill>
            <a:miter/>
          </a:ln>
        </p:spPr>
        <p:style>
          <a:lnRef idx="0"/>
          <a:fillRef idx="0"/>
          <a:effectRef idx="0"/>
          <a:fontRef idx="minor"/>
        </p:style>
        <p:txBody>
          <a:bodyPr tIns="91440" bIns="91440" anchor="ctr">
            <a:noAutofit/>
          </a:bodyPr>
          <a:p>
            <a:pPr algn="ctr">
              <a:lnSpc>
                <a:spcPct val="100000"/>
              </a:lnSpc>
              <a:tabLst>
                <a:tab algn="l" pos="0"/>
              </a:tabLst>
            </a:pPr>
            <a:endParaRPr b="0" lang="en-US" sz="1400" spc="-1" strike="noStrike">
              <a:solidFill>
                <a:srgbClr val="000000"/>
              </a:solidFill>
              <a:latin typeface="Arial"/>
            </a:endParaRPr>
          </a:p>
        </p:txBody>
      </p:sp>
      <p:cxnSp>
        <p:nvCxnSpPr>
          <p:cNvPr id="139" name="Google Shape;201;p5"/>
          <p:cNvCxnSpPr/>
          <p:nvPr/>
        </p:nvCxnSpPr>
        <p:spPr>
          <a:xfrm>
            <a:off x="3038040" y="2170440"/>
            <a:ext cx="360" cy="1539720"/>
          </a:xfrm>
          <a:prstGeom prst="straightConnector1">
            <a:avLst/>
          </a:prstGeom>
          <a:ln w="38100">
            <a:solidFill>
              <a:srgbClr val="0c0c0c"/>
            </a:solidFill>
            <a:miter/>
          </a:ln>
        </p:spPr>
      </p:cxnSp>
      <p:sp>
        <p:nvSpPr>
          <p:cNvPr id="140" name="Google Shape;202;p5"/>
          <p:cNvSpPr/>
          <p:nvPr/>
        </p:nvSpPr>
        <p:spPr>
          <a:xfrm>
            <a:off x="5325480" y="5151960"/>
            <a:ext cx="2160360" cy="45684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n-US" sz="2400" spc="-1" strike="noStrike">
                <a:solidFill>
                  <a:schemeClr val="dk1"/>
                </a:solidFill>
                <a:latin typeface="Calibri"/>
                <a:ea typeface="Calibri"/>
              </a:rPr>
              <a:t>Counterweights</a:t>
            </a:r>
            <a:endParaRPr b="0" lang="en-US" sz="2400" spc="-1" strike="noStrike">
              <a:solidFill>
                <a:srgbClr val="000000"/>
              </a:solidFill>
              <a:latin typeface="Arial"/>
            </a:endParaRPr>
          </a:p>
        </p:txBody>
      </p:sp>
      <p:sp>
        <p:nvSpPr>
          <p:cNvPr id="141" name="Google Shape;203;p5"/>
          <p:cNvSpPr/>
          <p:nvPr/>
        </p:nvSpPr>
        <p:spPr>
          <a:xfrm>
            <a:off x="5517360" y="3623400"/>
            <a:ext cx="381960" cy="365400"/>
          </a:xfrm>
          <a:prstGeom prst="roundRect">
            <a:avLst>
              <a:gd name="adj" fmla="val 16667"/>
            </a:avLst>
          </a:prstGeom>
          <a:solidFill>
            <a:srgbClr val="c00000"/>
          </a:solidFill>
          <a:ln w="12700">
            <a:solidFill>
              <a:srgbClr val="ac5b23"/>
            </a:solidFill>
            <a:miter/>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ffffff"/>
              </a:solidFill>
              <a:latin typeface="Arial"/>
            </a:endParaRPr>
          </a:p>
        </p:txBody>
      </p:sp>
      <p:cxnSp>
        <p:nvCxnSpPr>
          <p:cNvPr id="142" name="Google Shape;204;p5"/>
          <p:cNvCxnSpPr/>
          <p:nvPr/>
        </p:nvCxnSpPr>
        <p:spPr>
          <a:xfrm>
            <a:off x="5703480" y="2170440"/>
            <a:ext cx="360" cy="1539720"/>
          </a:xfrm>
          <a:prstGeom prst="straightConnector1">
            <a:avLst/>
          </a:prstGeom>
          <a:ln w="38100">
            <a:solidFill>
              <a:srgbClr val="0c0c0c"/>
            </a:solidFill>
            <a:miter/>
          </a:ln>
        </p:spPr>
      </p:cxnSp>
      <p:pic>
        <p:nvPicPr>
          <p:cNvPr id="143" name="Google Shape;205;p5" descr=""/>
          <p:cNvPicPr/>
          <p:nvPr/>
        </p:nvPicPr>
        <p:blipFill>
          <a:blip r:embed="rId3"/>
          <a:stretch/>
        </p:blipFill>
        <p:spPr>
          <a:xfrm rot="16200000">
            <a:off x="4215960" y="758520"/>
            <a:ext cx="322560" cy="2964240"/>
          </a:xfrm>
          <a:prstGeom prst="rect">
            <a:avLst/>
          </a:prstGeom>
          <a:ln w="0">
            <a:noFill/>
          </a:ln>
        </p:spPr>
      </p:pic>
      <p:sp>
        <p:nvSpPr>
          <p:cNvPr id="144" name="Google Shape;206;p5"/>
          <p:cNvSpPr/>
          <p:nvPr/>
        </p:nvSpPr>
        <p:spPr>
          <a:xfrm rot="16200000">
            <a:off x="5500800" y="4075560"/>
            <a:ext cx="405360" cy="336240"/>
          </a:xfrm>
          <a:prstGeom prst="leftArrow">
            <a:avLst>
              <a:gd name="adj1" fmla="val 50000"/>
              <a:gd name="adj2" fmla="val 50000"/>
            </a:avLst>
          </a:prstGeom>
          <a:solidFill>
            <a:schemeClr val="accent1"/>
          </a:solidFill>
          <a:ln w="12700">
            <a:solidFill>
              <a:srgbClr val="42719b"/>
            </a:solidFill>
            <a:miter/>
          </a:ln>
        </p:spPr>
        <p:style>
          <a:lnRef idx="0"/>
          <a:fillRef idx="0"/>
          <a:effectRef idx="0"/>
          <a:fontRef idx="minor"/>
        </p:style>
        <p:txBody>
          <a:bodyPr tIns="91440" bIns="91440" anchor="ctr">
            <a:noAutofit/>
          </a:bodyPr>
          <a:p>
            <a:pPr algn="ctr">
              <a:lnSpc>
                <a:spcPct val="100000"/>
              </a:lnSpc>
              <a:tabLst>
                <a:tab algn="l" pos="0"/>
              </a:tabLst>
            </a:pPr>
            <a:endParaRPr b="0" lang="en-US" sz="1400" spc="-1" strike="noStrike">
              <a:solidFill>
                <a:srgbClr val="000000"/>
              </a:solidFill>
              <a:latin typeface="Arial"/>
            </a:endParaRPr>
          </a:p>
        </p:txBody>
      </p:sp>
      <p:sp>
        <p:nvSpPr>
          <p:cNvPr id="145" name="Google Shape;207;p5"/>
          <p:cNvSpPr/>
          <p:nvPr/>
        </p:nvSpPr>
        <p:spPr>
          <a:xfrm rot="5400000">
            <a:off x="2526120" y="2891160"/>
            <a:ext cx="506880" cy="271440"/>
          </a:xfrm>
          <a:prstGeom prst="leftArrow">
            <a:avLst>
              <a:gd name="adj1" fmla="val 50000"/>
              <a:gd name="adj2" fmla="val 50000"/>
            </a:avLst>
          </a:prstGeom>
          <a:solidFill>
            <a:schemeClr val="accent1"/>
          </a:solidFill>
          <a:ln w="12700">
            <a:solidFill>
              <a:srgbClr val="42719b"/>
            </a:solidFill>
            <a:miter/>
          </a:ln>
        </p:spPr>
        <p:style>
          <a:lnRef idx="0"/>
          <a:fillRef idx="0"/>
          <a:effectRef idx="0"/>
          <a:fontRef idx="minor"/>
        </p:style>
        <p:txBody>
          <a:bodyPr tIns="91440" bIns="91440" anchor="ctr">
            <a:noAutofit/>
          </a:bodyPr>
          <a:p>
            <a:pPr algn="ctr">
              <a:lnSpc>
                <a:spcPct val="100000"/>
              </a:lnSpc>
              <a:tabLst>
                <a:tab algn="l" pos="0"/>
              </a:tabLst>
            </a:pPr>
            <a:endParaRPr b="0" lang="en-US" sz="1400" spc="-1" strike="noStrike">
              <a:solidFill>
                <a:srgbClr val="000000"/>
              </a:solidFill>
              <a:latin typeface="Arial"/>
            </a:endParaRPr>
          </a:p>
        </p:txBody>
      </p:sp>
      <p:sp>
        <p:nvSpPr>
          <p:cNvPr id="146" name="Google Shape;208;p5"/>
          <p:cNvSpPr/>
          <p:nvPr/>
        </p:nvSpPr>
        <p:spPr>
          <a:xfrm>
            <a:off x="5911560" y="2324520"/>
            <a:ext cx="1154160" cy="36540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n-US" sz="1800" spc="-1" strike="noStrike">
                <a:solidFill>
                  <a:schemeClr val="dk1"/>
                </a:solidFill>
                <a:latin typeface="Calibri"/>
                <a:ea typeface="Calibri"/>
              </a:rPr>
              <a:t>50% Effort</a:t>
            </a:r>
            <a:endParaRPr b="0" lang="en-US" sz="1800" spc="-1" strike="noStrike">
              <a:solidFill>
                <a:srgbClr val="000000"/>
              </a:solidFill>
              <a:latin typeface="Arial"/>
            </a:endParaRPr>
          </a:p>
        </p:txBody>
      </p:sp>
      <p:sp>
        <p:nvSpPr>
          <p:cNvPr id="147" name="Google Shape;209;p5"/>
          <p:cNvSpPr/>
          <p:nvPr/>
        </p:nvSpPr>
        <p:spPr>
          <a:xfrm>
            <a:off x="2350800" y="3232800"/>
            <a:ext cx="636480" cy="36540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n-US" sz="1800" spc="-1" strike="noStrike">
                <a:solidFill>
                  <a:schemeClr val="dk1"/>
                </a:solidFill>
                <a:latin typeface="Calibri"/>
                <a:ea typeface="Calibri"/>
              </a:rPr>
              <a:t>Load</a:t>
            </a:r>
            <a:endParaRPr b="0" lang="en-US" sz="1800" spc="-1" strike="noStrike">
              <a:solidFill>
                <a:srgbClr val="000000"/>
              </a:solidFill>
              <a:latin typeface="Arial"/>
            </a:endParaRPr>
          </a:p>
        </p:txBody>
      </p:sp>
      <p:sp>
        <p:nvSpPr>
          <p:cNvPr id="148" name="Google Shape;210;p5"/>
          <p:cNvSpPr/>
          <p:nvPr/>
        </p:nvSpPr>
        <p:spPr>
          <a:xfrm>
            <a:off x="579240" y="484920"/>
            <a:ext cx="8911440" cy="592920"/>
          </a:xfrm>
          <a:prstGeom prst="wedgeRoundRectCallout">
            <a:avLst>
              <a:gd name="adj1" fmla="val 41302"/>
              <a:gd name="adj2" fmla="val 395762"/>
              <a:gd name="adj3" fmla="val 16667"/>
            </a:avLst>
          </a:prstGeom>
          <a:solidFill>
            <a:schemeClr val="lt1"/>
          </a:solidFill>
          <a:ln w="12700">
            <a:solidFill>
              <a:srgbClr val="42719b"/>
            </a:solidFill>
            <a:miter/>
          </a:ln>
        </p:spPr>
        <p:style>
          <a:lnRef idx="0"/>
          <a:fillRef idx="0"/>
          <a:effectRef idx="0"/>
          <a:fontRef idx="minor"/>
        </p:style>
        <p:txBody>
          <a:bodyPr anchor="ctr">
            <a:noAutofit/>
          </a:bodyPr>
          <a:p>
            <a:pPr algn="ctr">
              <a:lnSpc>
                <a:spcPct val="100000"/>
              </a:lnSpc>
              <a:tabLst>
                <a:tab algn="l" pos="0"/>
              </a:tabLst>
            </a:pPr>
            <a:r>
              <a:rPr b="1" lang="en-US" sz="2400" spc="-1" strike="noStrike">
                <a:solidFill>
                  <a:schemeClr val="dk1"/>
                </a:solidFill>
                <a:latin typeface="Calibri"/>
                <a:ea typeface="Calibri"/>
              </a:rPr>
              <a:t>Complex machines can become very effective with hydraulics.</a:t>
            </a:r>
            <a:endParaRPr b="0" lang="en-US" sz="2400" spc="-1" strike="noStrike">
              <a:solidFill>
                <a:srgbClr val="000000"/>
              </a:solidFill>
              <a:latin typeface="Arial"/>
            </a:endParaRPr>
          </a:p>
        </p:txBody>
      </p:sp>
      <p:sp>
        <p:nvSpPr>
          <p:cNvPr id="149" name="Google Shape;211;p5"/>
          <p:cNvSpPr/>
          <p:nvPr/>
        </p:nvSpPr>
        <p:spPr>
          <a:xfrm>
            <a:off x="5733720" y="3920400"/>
            <a:ext cx="1154160" cy="36540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n-US" sz="1800" spc="-1" strike="noStrike">
                <a:solidFill>
                  <a:schemeClr val="dk1"/>
                </a:solidFill>
                <a:latin typeface="Calibri"/>
                <a:ea typeface="Calibri"/>
              </a:rPr>
              <a:t>50% Effort</a:t>
            </a:r>
            <a:endParaRPr b="0" lang="en-US" sz="1800" spc="-1" strike="noStrike">
              <a:solidFill>
                <a:srgbClr val="000000"/>
              </a:solidFill>
              <a:latin typeface="Arial"/>
            </a:endParaRPr>
          </a:p>
        </p:txBody>
      </p:sp>
      <p:grpSp>
        <p:nvGrpSpPr>
          <p:cNvPr id="150" name="Google Shape;212;p5"/>
          <p:cNvGrpSpPr/>
          <p:nvPr/>
        </p:nvGrpSpPr>
        <p:grpSpPr>
          <a:xfrm>
            <a:off x="3913560" y="1924560"/>
            <a:ext cx="1076400" cy="2340360"/>
            <a:chOff x="3913560" y="1924560"/>
            <a:chExt cx="1076400" cy="2340360"/>
          </a:xfrm>
        </p:grpSpPr>
        <p:sp>
          <p:nvSpPr>
            <p:cNvPr id="151" name="Google Shape;213;p5"/>
            <p:cNvSpPr/>
            <p:nvPr/>
          </p:nvSpPr>
          <p:spPr>
            <a:xfrm flipH="1" rot="3963600">
              <a:off x="3182400" y="3069000"/>
              <a:ext cx="2538000" cy="50760"/>
            </a:xfrm>
            <a:prstGeom prst="rect">
              <a:avLst/>
            </a:prstGeom>
            <a:solidFill>
              <a:srgbClr val="cba73c"/>
            </a:solidFill>
            <a:ln w="12700">
              <a:solidFill>
                <a:srgbClr val="42719b"/>
              </a:solidFill>
              <a:miter/>
            </a:ln>
          </p:spPr>
          <p:style>
            <a:lnRef idx="0"/>
            <a:fillRef idx="0"/>
            <a:effectRef idx="0"/>
            <a:fontRef idx="minor"/>
          </p:style>
          <p:txBody>
            <a:bodyPr tIns="51120" bIns="51120" anchor="ctr">
              <a:noAutofit/>
            </a:bodyPr>
            <a:p>
              <a:pPr algn="ctr">
                <a:lnSpc>
                  <a:spcPct val="100000"/>
                </a:lnSpc>
                <a:tabLst>
                  <a:tab algn="l" pos="0"/>
                </a:tabLst>
              </a:pPr>
              <a:endParaRPr b="0" lang="en-US" sz="1400" spc="-1" strike="noStrike">
                <a:solidFill>
                  <a:srgbClr val="000000"/>
                </a:solidFill>
                <a:latin typeface="Arial"/>
              </a:endParaRPr>
            </a:p>
          </p:txBody>
        </p:sp>
        <p:grpSp>
          <p:nvGrpSpPr>
            <p:cNvPr id="152" name="Google Shape;214;p5"/>
            <p:cNvGrpSpPr/>
            <p:nvPr/>
          </p:nvGrpSpPr>
          <p:grpSpPr>
            <a:xfrm>
              <a:off x="4101480" y="2526840"/>
              <a:ext cx="689760" cy="1157760"/>
              <a:chOff x="4101480" y="2526840"/>
              <a:chExt cx="689760" cy="1157760"/>
            </a:xfrm>
          </p:grpSpPr>
          <p:sp>
            <p:nvSpPr>
              <p:cNvPr id="153" name="Google Shape;215;p5"/>
              <p:cNvSpPr/>
              <p:nvPr/>
            </p:nvSpPr>
            <p:spPr>
              <a:xfrm rot="14807400">
                <a:off x="4137480" y="3142080"/>
                <a:ext cx="751320" cy="282600"/>
              </a:xfrm>
              <a:prstGeom prst="rect">
                <a:avLst/>
              </a:prstGeom>
              <a:solidFill>
                <a:srgbClr val="aeabab"/>
              </a:solidFill>
              <a:ln w="12700">
                <a:solidFill>
                  <a:srgbClr val="42719b"/>
                </a:solidFill>
                <a:miter/>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000000"/>
                  </a:solidFill>
                  <a:latin typeface="Arial"/>
                </a:endParaRPr>
              </a:p>
            </p:txBody>
          </p:sp>
          <p:sp>
            <p:nvSpPr>
              <p:cNvPr id="154" name="Google Shape;216;p5"/>
              <p:cNvSpPr/>
              <p:nvPr/>
            </p:nvSpPr>
            <p:spPr>
              <a:xfrm rot="14807400">
                <a:off x="4358880" y="3291120"/>
                <a:ext cx="426240" cy="241920"/>
              </a:xfrm>
              <a:prstGeom prst="rect">
                <a:avLst/>
              </a:prstGeom>
              <a:solidFill>
                <a:schemeClr val="accent1"/>
              </a:solidFill>
              <a:ln w="12700">
                <a:solidFill>
                  <a:srgbClr val="42719b"/>
                </a:solidFill>
                <a:miter/>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000000"/>
                  </a:solidFill>
                  <a:latin typeface="Arial"/>
                </a:endParaRPr>
              </a:p>
            </p:txBody>
          </p:sp>
          <p:sp>
            <p:nvSpPr>
              <p:cNvPr id="155" name="Google Shape;217;p5"/>
              <p:cNvSpPr/>
              <p:nvPr/>
            </p:nvSpPr>
            <p:spPr>
              <a:xfrm rot="14807400">
                <a:off x="3994560" y="2783160"/>
                <a:ext cx="715680" cy="239760"/>
              </a:xfrm>
              <a:prstGeom prst="rect">
                <a:avLst/>
              </a:prstGeom>
              <a:solidFill>
                <a:srgbClr val="0c0c0c"/>
              </a:solidFill>
              <a:ln w="12700">
                <a:solidFill>
                  <a:srgbClr val="42719b"/>
                </a:solidFill>
                <a:miter/>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ffffff"/>
                  </a:solidFill>
                  <a:latin typeface="Arial"/>
                </a:endParaRPr>
              </a:p>
            </p:txBody>
          </p:sp>
        </p:grpSp>
      </p:gr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Google Shape;223;p6"/>
          <p:cNvSpPr/>
          <p:nvPr/>
        </p:nvSpPr>
        <p:spPr>
          <a:xfrm>
            <a:off x="0" y="0"/>
            <a:ext cx="5890320" cy="70056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4000" spc="-1" strike="noStrike">
                <a:solidFill>
                  <a:schemeClr val="lt1"/>
                </a:solidFill>
                <a:latin typeface="Calibri"/>
                <a:ea typeface="Calibri"/>
              </a:rPr>
              <a:t>Hydro-Bot Kit Components</a:t>
            </a:r>
            <a:endParaRPr b="0" lang="en-US" sz="4000" spc="-1" strike="noStrike">
              <a:solidFill>
                <a:srgbClr val="000000"/>
              </a:solidFill>
              <a:latin typeface="Arial"/>
            </a:endParaRPr>
          </a:p>
        </p:txBody>
      </p:sp>
      <p:pic>
        <p:nvPicPr>
          <p:cNvPr id="157" name="Google Shape;224;p6" descr="A cartoon of a alien&#10;&#10;Description automatically generated"/>
          <p:cNvPicPr/>
          <p:nvPr/>
        </p:nvPicPr>
        <p:blipFill>
          <a:blip r:embed="rId1"/>
          <a:stretch/>
        </p:blipFill>
        <p:spPr>
          <a:xfrm>
            <a:off x="0" y="0"/>
            <a:ext cx="12191760" cy="685764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8" name="Google Shape;230;p7" descr="A screenshot of a video game&#10;&#10;Description automatically generated"/>
          <p:cNvPicPr/>
          <p:nvPr/>
        </p:nvPicPr>
        <p:blipFill>
          <a:blip r:embed="rId1"/>
          <a:stretch/>
        </p:blipFill>
        <p:spPr>
          <a:xfrm>
            <a:off x="0" y="0"/>
            <a:ext cx="12191760" cy="6857640"/>
          </a:xfrm>
          <a:prstGeom prst="rect">
            <a:avLst/>
          </a:prstGeom>
          <a:ln w="0">
            <a:noFill/>
          </a:ln>
        </p:spPr>
      </p:pic>
      <p:sp>
        <p:nvSpPr>
          <p:cNvPr id="159" name="Google Shape;231;p7"/>
          <p:cNvSpPr/>
          <p:nvPr/>
        </p:nvSpPr>
        <p:spPr>
          <a:xfrm>
            <a:off x="3111480" y="466560"/>
            <a:ext cx="8744760" cy="834120"/>
          </a:xfrm>
          <a:prstGeom prst="wedgeRoundRectCallout">
            <a:avLst>
              <a:gd name="adj1" fmla="val -56833"/>
              <a:gd name="adj2" fmla="val 104124"/>
              <a:gd name="adj3" fmla="val 16667"/>
            </a:avLst>
          </a:prstGeom>
          <a:solidFill>
            <a:schemeClr val="accent1"/>
          </a:solidFill>
          <a:ln w="12700">
            <a:solidFill>
              <a:srgbClr val="264159"/>
            </a:solidFill>
            <a:miter/>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000000"/>
              </a:solidFill>
              <a:latin typeface="Arial"/>
            </a:endParaRPr>
          </a:p>
        </p:txBody>
      </p:sp>
      <p:pic>
        <p:nvPicPr>
          <p:cNvPr id="160" name="Google Shape;232;p7" descr=""/>
          <p:cNvPicPr/>
          <p:nvPr/>
        </p:nvPicPr>
        <p:blipFill>
          <a:blip r:embed="rId2"/>
          <a:stretch/>
        </p:blipFill>
        <p:spPr>
          <a:xfrm rot="598200">
            <a:off x="4325400" y="1833840"/>
            <a:ext cx="5437080" cy="4809600"/>
          </a:xfrm>
          <a:prstGeom prst="rect">
            <a:avLst/>
          </a:prstGeom>
          <a:ln w="0">
            <a:noFill/>
          </a:ln>
        </p:spPr>
      </p:pic>
      <p:sp>
        <p:nvSpPr>
          <p:cNvPr id="161" name="Google Shape;233;p7"/>
          <p:cNvSpPr/>
          <p:nvPr/>
        </p:nvSpPr>
        <p:spPr>
          <a:xfrm>
            <a:off x="3332520" y="521640"/>
            <a:ext cx="8308800" cy="639720"/>
          </a:xfrm>
          <a:prstGeom prst="rect">
            <a:avLst/>
          </a:prstGeom>
          <a:noFill/>
          <a:ln w="0">
            <a:noFill/>
          </a:ln>
        </p:spPr>
        <p:style>
          <a:lnRef idx="0"/>
          <a:fillRef idx="0"/>
          <a:effectRef idx="0"/>
          <a:fontRef idx="minor"/>
        </p:style>
        <p:txBody>
          <a:bodyPr anchor="t">
            <a:spAutoFit/>
          </a:bodyPr>
          <a:p>
            <a:pPr algn="ctr">
              <a:lnSpc>
                <a:spcPct val="100000"/>
              </a:lnSpc>
              <a:tabLst>
                <a:tab algn="l" pos="0"/>
              </a:tabLst>
            </a:pPr>
            <a:r>
              <a:rPr b="1" lang="en-US" sz="1800" spc="-1" strike="noStrike">
                <a:solidFill>
                  <a:schemeClr val="lt1"/>
                </a:solidFill>
                <a:latin typeface="Calibri"/>
                <a:ea typeface="Calibri"/>
              </a:rPr>
              <a:t>The PhyzAI.com website has all the information, rules, and training lessons you need.</a:t>
            </a:r>
            <a:br>
              <a:rPr sz="1800"/>
            </a:br>
            <a:r>
              <a:rPr b="1" lang="en-US" sz="1800" spc="-1" strike="noStrike">
                <a:solidFill>
                  <a:schemeClr val="lt1"/>
                </a:solidFill>
                <a:latin typeface="Calibri"/>
                <a:ea typeface="Calibri"/>
              </a:rPr>
              <a:t>Plus, there are full download plans to make your own kits.  </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2" name="Google Shape;238;p8" descr="A cartoon of a space scene&#10;&#10;Description automatically generated with medium confidence"/>
          <p:cNvPicPr/>
          <p:nvPr/>
        </p:nvPicPr>
        <p:blipFill>
          <a:blip r:embed="rId1"/>
          <a:stretch/>
        </p:blipFill>
        <p:spPr>
          <a:xfrm>
            <a:off x="0" y="0"/>
            <a:ext cx="12191760" cy="6857640"/>
          </a:xfrm>
          <a:prstGeom prst="rect">
            <a:avLst/>
          </a:prstGeom>
          <a:ln w="0">
            <a:noFill/>
          </a:ln>
        </p:spPr>
      </p:pic>
      <p:sp>
        <p:nvSpPr>
          <p:cNvPr id="163" name="Google Shape;239;p8"/>
          <p:cNvSpPr/>
          <p:nvPr/>
        </p:nvSpPr>
        <p:spPr>
          <a:xfrm>
            <a:off x="4510800" y="263880"/>
            <a:ext cx="6981840" cy="1448280"/>
          </a:xfrm>
          <a:prstGeom prst="wedgeRectCallout">
            <a:avLst>
              <a:gd name="adj1" fmla="val 38582"/>
              <a:gd name="adj2" fmla="val 280671"/>
            </a:avLst>
          </a:prstGeom>
          <a:solidFill>
            <a:schemeClr val="accent1"/>
          </a:solidFill>
          <a:ln w="12700">
            <a:solidFill>
              <a:srgbClr val="264159"/>
            </a:solidFill>
            <a:miter/>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000000"/>
              </a:solidFill>
              <a:latin typeface="Arial"/>
            </a:endParaRPr>
          </a:p>
        </p:txBody>
      </p:sp>
      <p:sp>
        <p:nvSpPr>
          <p:cNvPr id="164" name="Google Shape;240;p8"/>
          <p:cNvSpPr/>
          <p:nvPr/>
        </p:nvSpPr>
        <p:spPr>
          <a:xfrm>
            <a:off x="4747320" y="356760"/>
            <a:ext cx="6981840" cy="118836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n-US" sz="3600" spc="-1" strike="noStrike">
                <a:solidFill>
                  <a:schemeClr val="lt1"/>
                </a:solidFill>
                <a:latin typeface="Calibri"/>
                <a:ea typeface="Calibri"/>
              </a:rPr>
              <a:t>The cylinders and pistons combine to give you direct mechanical force</a:t>
            </a:r>
            <a:endParaRPr b="0" lang="en-US" sz="3600" spc="-1" strike="noStrike">
              <a:solidFill>
                <a:srgbClr val="000000"/>
              </a:solidFill>
              <a:latin typeface="Arial"/>
            </a:endParaRPr>
          </a:p>
        </p:txBody>
      </p:sp>
      <p:cxnSp>
        <p:nvCxnSpPr>
          <p:cNvPr id="165" name="Google Shape;241;p8"/>
          <p:cNvCxnSpPr/>
          <p:nvPr/>
        </p:nvCxnSpPr>
        <p:spPr>
          <a:xfrm>
            <a:off x="4959000" y="1868400"/>
            <a:ext cx="3459960" cy="1837440"/>
          </a:xfrm>
          <a:prstGeom prst="straightConnector1">
            <a:avLst/>
          </a:prstGeom>
          <a:ln w="76200">
            <a:solidFill>
              <a:srgbClr val="000000"/>
            </a:solidFill>
            <a:miter/>
          </a:ln>
        </p:spPr>
      </p:cxnSp>
      <p:cxnSp>
        <p:nvCxnSpPr>
          <p:cNvPr id="166" name="Google Shape;242;p8"/>
          <p:cNvCxnSpPr/>
          <p:nvPr/>
        </p:nvCxnSpPr>
        <p:spPr>
          <a:xfrm flipH="1">
            <a:off x="6316200" y="3650760"/>
            <a:ext cx="2092680" cy="2751840"/>
          </a:xfrm>
          <a:prstGeom prst="straightConnector1">
            <a:avLst/>
          </a:prstGeom>
          <a:ln w="76200">
            <a:solidFill>
              <a:srgbClr val="000000"/>
            </a:solidFill>
            <a:miter/>
          </a:ln>
        </p:spPr>
      </p:cxnSp>
      <p:sp>
        <p:nvSpPr>
          <p:cNvPr id="167" name="Google Shape;243;p8"/>
          <p:cNvSpPr/>
          <p:nvPr/>
        </p:nvSpPr>
        <p:spPr>
          <a:xfrm rot="20122800">
            <a:off x="5830200" y="2736360"/>
            <a:ext cx="238680" cy="1251720"/>
          </a:xfrm>
          <a:prstGeom prst="rect">
            <a:avLst/>
          </a:prstGeom>
          <a:solidFill>
            <a:schemeClr val="accent1"/>
          </a:solidFill>
          <a:ln w="12700">
            <a:solidFill>
              <a:srgbClr val="42719b"/>
            </a:solidFill>
            <a:miter/>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000000"/>
              </a:solidFill>
              <a:latin typeface="Arial"/>
            </a:endParaRPr>
          </a:p>
        </p:txBody>
      </p:sp>
      <p:sp>
        <p:nvSpPr>
          <p:cNvPr id="168" name="Google Shape;244;p8"/>
          <p:cNvSpPr/>
          <p:nvPr/>
        </p:nvSpPr>
        <p:spPr>
          <a:xfrm rot="20122800">
            <a:off x="6175800" y="3241800"/>
            <a:ext cx="180720" cy="1630800"/>
          </a:xfrm>
          <a:prstGeom prst="rect">
            <a:avLst/>
          </a:prstGeom>
          <a:solidFill>
            <a:schemeClr val="dk1"/>
          </a:solidFill>
          <a:ln w="12700">
            <a:solidFill>
              <a:srgbClr val="000000"/>
            </a:solidFill>
            <a:miter/>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ffffff"/>
              </a:solidFill>
              <a:latin typeface="Arial"/>
            </a:endParaRPr>
          </a:p>
        </p:txBody>
      </p:sp>
      <p:cxnSp>
        <p:nvCxnSpPr>
          <p:cNvPr id="169" name="Google Shape;245;p8"/>
          <p:cNvCxnSpPr>
            <a:endCxn id="167" idx="0"/>
          </p:cNvCxnSpPr>
          <p:nvPr/>
        </p:nvCxnSpPr>
        <p:spPr>
          <a:xfrm>
            <a:off x="5261760" y="1960560"/>
            <a:ext cx="424440" cy="827640"/>
          </a:xfrm>
          <a:prstGeom prst="straightConnector1">
            <a:avLst/>
          </a:prstGeom>
          <a:ln w="76200">
            <a:solidFill>
              <a:srgbClr val="2e75b5"/>
            </a:solidFill>
            <a:miter/>
          </a:ln>
        </p:spPr>
      </p:cxnSp>
      <p:cxnSp>
        <p:nvCxnSpPr>
          <p:cNvPr id="170" name="Google Shape;246;p8"/>
          <p:cNvCxnSpPr>
            <a:stCxn id="168" idx="2"/>
          </p:cNvCxnSpPr>
          <p:nvPr/>
        </p:nvCxnSpPr>
        <p:spPr>
          <a:xfrm>
            <a:off x="6608880" y="4804560"/>
            <a:ext cx="407880" cy="782280"/>
          </a:xfrm>
          <a:prstGeom prst="straightConnector1">
            <a:avLst/>
          </a:prstGeom>
          <a:ln w="76200">
            <a:solidFill>
              <a:srgbClr val="000000"/>
            </a:solidFill>
            <a:miter/>
          </a:ln>
        </p:spPr>
      </p:cxn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1" name="Google Shape;251;p9" descr="A cartoon of a alien&#10;&#10;Description automatically generated"/>
          <p:cNvPicPr/>
          <p:nvPr/>
        </p:nvPicPr>
        <p:blipFill>
          <a:blip r:embed="rId1"/>
          <a:stretch/>
        </p:blipFill>
        <p:spPr>
          <a:xfrm>
            <a:off x="0" y="0"/>
            <a:ext cx="12191760" cy="6857640"/>
          </a:xfrm>
          <a:prstGeom prst="rect">
            <a:avLst/>
          </a:prstGeom>
          <a:ln w="0">
            <a:noFill/>
          </a:ln>
        </p:spPr>
      </p:pic>
      <p:sp>
        <p:nvSpPr>
          <p:cNvPr id="172" name="Google Shape;252;p9"/>
          <p:cNvSpPr/>
          <p:nvPr/>
        </p:nvSpPr>
        <p:spPr>
          <a:xfrm>
            <a:off x="506520" y="3006720"/>
            <a:ext cx="3648960" cy="642240"/>
          </a:xfrm>
          <a:prstGeom prst="rect">
            <a:avLst/>
          </a:prstGeom>
          <a:solidFill>
            <a:srgbClr val="c00000"/>
          </a:solidFill>
          <a:ln w="12700">
            <a:solidFill>
              <a:srgbClr val="ff0000"/>
            </a:solidFill>
            <a:miter/>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ffffff"/>
              </a:solidFill>
              <a:latin typeface="Arial"/>
            </a:endParaRPr>
          </a:p>
        </p:txBody>
      </p:sp>
      <p:sp>
        <p:nvSpPr>
          <p:cNvPr id="173" name="Google Shape;253;p9"/>
          <p:cNvSpPr/>
          <p:nvPr/>
        </p:nvSpPr>
        <p:spPr>
          <a:xfrm>
            <a:off x="1557000" y="3675240"/>
            <a:ext cx="1449360" cy="2157840"/>
          </a:xfrm>
          <a:prstGeom prst="upDownArrow">
            <a:avLst>
              <a:gd name="adj1" fmla="val 50000"/>
              <a:gd name="adj2" fmla="val 50000"/>
            </a:avLst>
          </a:prstGeom>
          <a:solidFill>
            <a:srgbClr val="ffff00"/>
          </a:solidFill>
          <a:ln w="12700">
            <a:solidFill>
              <a:srgbClr val="42719b"/>
            </a:solidFill>
            <a:miter/>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000000"/>
              </a:solidFill>
              <a:latin typeface="Arial"/>
            </a:endParaRPr>
          </a:p>
        </p:txBody>
      </p:sp>
      <p:sp>
        <p:nvSpPr>
          <p:cNvPr id="174" name="Google Shape;254;p9"/>
          <p:cNvSpPr/>
          <p:nvPr/>
        </p:nvSpPr>
        <p:spPr>
          <a:xfrm>
            <a:off x="1981080" y="2104920"/>
            <a:ext cx="683280" cy="897480"/>
          </a:xfrm>
          <a:prstGeom prst="upArrow">
            <a:avLst>
              <a:gd name="adj1" fmla="val 50000"/>
              <a:gd name="adj2" fmla="val 50000"/>
            </a:avLst>
          </a:prstGeom>
          <a:solidFill>
            <a:srgbClr val="ff0000"/>
          </a:solidFill>
          <a:ln w="12700">
            <a:solidFill>
              <a:srgbClr val="ff0000"/>
            </a:solidFill>
            <a:miter/>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000000"/>
              </a:solidFill>
              <a:latin typeface="Arial"/>
            </a:endParaRPr>
          </a:p>
        </p:txBody>
      </p:sp>
      <p:sp>
        <p:nvSpPr>
          <p:cNvPr id="175" name="Google Shape;255;p9"/>
          <p:cNvSpPr/>
          <p:nvPr/>
        </p:nvSpPr>
        <p:spPr>
          <a:xfrm>
            <a:off x="209160" y="563760"/>
            <a:ext cx="5747400" cy="121896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n-US" sz="5400" spc="-1" strike="noStrike">
                <a:solidFill>
                  <a:schemeClr val="lt1"/>
                </a:solidFill>
                <a:latin typeface="Calibri"/>
                <a:ea typeface="Calibri"/>
              </a:rPr>
              <a:t>It’s all about time</a:t>
            </a:r>
            <a:br>
              <a:rPr sz="6600"/>
            </a:br>
            <a:r>
              <a:rPr b="1" lang="en-US" sz="2000" spc="-1" strike="noStrike">
                <a:solidFill>
                  <a:schemeClr val="lt1"/>
                </a:solidFill>
                <a:latin typeface="Calibri"/>
                <a:ea typeface="Calibri"/>
              </a:rPr>
              <a:t>You must keep the weight in the air for 30 seconds</a:t>
            </a:r>
            <a:endParaRPr b="0" lang="en-US" sz="2000" spc="-1" strike="noStrike">
              <a:solidFill>
                <a:srgbClr val="000000"/>
              </a:solidFill>
              <a:latin typeface="Arial"/>
            </a:endParaRPr>
          </a:p>
        </p:txBody>
      </p:sp>
      <p:sp>
        <p:nvSpPr>
          <p:cNvPr id="176" name="Google Shape;256;p9"/>
          <p:cNvSpPr/>
          <p:nvPr/>
        </p:nvSpPr>
        <p:spPr>
          <a:xfrm>
            <a:off x="1252080" y="3028680"/>
            <a:ext cx="2388600" cy="85284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n-US" sz="3200" spc="-1" strike="noStrike">
                <a:solidFill>
                  <a:schemeClr val="lt1"/>
                </a:solidFill>
                <a:latin typeface="Calibri"/>
                <a:ea typeface="Calibri"/>
              </a:rPr>
              <a:t>30 Seconds</a:t>
            </a:r>
            <a:endParaRPr b="0" lang="en-US" sz="3200" spc="-1" strike="noStrike">
              <a:solidFill>
                <a:srgbClr val="000000"/>
              </a:solidFill>
              <a:latin typeface="Arial"/>
            </a:endParaRPr>
          </a:p>
          <a:p>
            <a:pPr>
              <a:lnSpc>
                <a:spcPct val="100000"/>
              </a:lnSpc>
              <a:tabLst>
                <a:tab algn="l" pos="0"/>
              </a:tabLst>
            </a:pPr>
            <a:r>
              <a:rPr b="0" lang="en-US" sz="1800" spc="-1" strike="noStrike">
                <a:solidFill>
                  <a:schemeClr val="dk1"/>
                </a:solidFill>
                <a:latin typeface="Calibri"/>
                <a:ea typeface="Calibri"/>
              </a:rPr>
              <a:t>             </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23</TotalTime>
  <Application>LibreOffice/7.4.3.2$Windows_X86_64 LibreOffice_project/1048a8393ae2eeec98dff31b5c133c5f1d08b890</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2013-11-01T03:24:03Z</dcterms:created>
  <dc:creator>Victor Ciccarelli</dc:creator>
  <dc:description/>
  <dc:language>en-US</dc:language>
  <cp:lastModifiedBy/>
  <dcterms:modified xsi:type="dcterms:W3CDTF">2024-08-15T19:00:00Z</dcterms:modified>
  <cp:revision>1</cp:revision>
  <dc:subject/>
  <dc:title/>
</cp:coreProperties>
</file>